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8"/>
  </p:notesMasterIdLst>
  <p:sldIdLst>
    <p:sldId id="256" r:id="rId2"/>
    <p:sldId id="282" r:id="rId3"/>
    <p:sldId id="262" r:id="rId4"/>
    <p:sldId id="330" r:id="rId5"/>
    <p:sldId id="324" r:id="rId6"/>
    <p:sldId id="328" r:id="rId7"/>
    <p:sldId id="329" r:id="rId8"/>
    <p:sldId id="318" r:id="rId9"/>
    <p:sldId id="319" r:id="rId10"/>
    <p:sldId id="280" r:id="rId11"/>
    <p:sldId id="327" r:id="rId12"/>
    <p:sldId id="326" r:id="rId13"/>
    <p:sldId id="323" r:id="rId14"/>
    <p:sldId id="283" r:id="rId15"/>
    <p:sldId id="264" r:id="rId16"/>
    <p:sldId id="293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utive Mono" panose="020B0604020202020204" charset="0"/>
      <p:regular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DA8"/>
    <a:srgbClr val="5563DF"/>
    <a:srgbClr val="A5B8C5"/>
    <a:srgbClr val="1225DB"/>
    <a:srgbClr val="222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03E65-EC2A-4E67-AD48-1F1CB5661EBA}" v="1" dt="2023-04-25T19:53:19.002"/>
    <p1510:client id="{71E563DC-96EC-479F-877B-49D2065757C4}" v="11" dt="2023-04-25T19:42:12.150"/>
    <p1510:client id="{79868124-2B09-46DE-B5C9-829AC7290CB3}" v="91" dt="2023-04-25T21:21:59.499"/>
    <p1510:client id="{85842ABD-E40D-437C-AD4B-65D87149078D}" v="57" dt="2023-04-25T19:54:06.642"/>
    <p1510:client id="{A33192B6-9E43-4564-AE99-41CCB189F24E}" v="87" dt="2023-04-25T20:26:23.483"/>
    <p1510:client id="{CDECCD43-88A8-4BF6-A02F-BB3C44ED18B1}" v="80" dt="2023-04-25T20:02:22.752"/>
    <p1510:client id="{F0A07808-6030-4963-8DC8-2953AA5C4535}" v="316" dt="2023-04-25T19:53:02.375"/>
    <p1510:client id="{FFCE4767-AABD-4591-8E41-D4CB69B174D3}" v="3" dt="2023-04-25T20:19:17.696"/>
  </p1510:revLst>
</p1510:revInfo>
</file>

<file path=ppt/tableStyles.xml><?xml version="1.0" encoding="utf-8"?>
<a:tblStyleLst xmlns:a="http://schemas.openxmlformats.org/drawingml/2006/main" def="{ED363762-C873-4D67-AD53-3F3C58F0A50B}">
  <a:tblStyle styleId="{ED363762-C873-4D67-AD53-3F3C58F0A5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Luksik" userId="E90UqVMR7BgthrtJKLbCc0zjdw+SfGcrrZB8w9g32Lc=" providerId="None" clId="Web-{85842ABD-E40D-437C-AD4B-65D87149078D}"/>
    <pc:docChg chg="modSld">
      <pc:chgData name="Nathan Luksik" userId="E90UqVMR7BgthrtJKLbCc0zjdw+SfGcrrZB8w9g32Lc=" providerId="None" clId="Web-{85842ABD-E40D-437C-AD4B-65D87149078D}" dt="2023-04-25T19:54:06.642" v="71" actId="20577"/>
      <pc:docMkLst>
        <pc:docMk/>
      </pc:docMkLst>
      <pc:sldChg chg="modSp">
        <pc:chgData name="Nathan Luksik" userId="E90UqVMR7BgthrtJKLbCc0zjdw+SfGcrrZB8w9g32Lc=" providerId="None" clId="Web-{85842ABD-E40D-437C-AD4B-65D87149078D}" dt="2023-04-25T19:54:06.642" v="71" actId="20577"/>
        <pc:sldMkLst>
          <pc:docMk/>
          <pc:sldMk cId="0" sldId="264"/>
        </pc:sldMkLst>
        <pc:spChg chg="mod">
          <ac:chgData name="Nathan Luksik" userId="E90UqVMR7BgthrtJKLbCc0zjdw+SfGcrrZB8w9g32Lc=" providerId="None" clId="Web-{85842ABD-E40D-437C-AD4B-65D87149078D}" dt="2023-04-25T19:54:06.642" v="71" actId="20577"/>
          <ac:spMkLst>
            <pc:docMk/>
            <pc:sldMk cId="0" sldId="264"/>
            <ac:spMk id="1280" creationId="{00000000-0000-0000-0000-000000000000}"/>
          </ac:spMkLst>
        </pc:spChg>
      </pc:sldChg>
      <pc:sldChg chg="modNotes">
        <pc:chgData name="Nathan Luksik" userId="E90UqVMR7BgthrtJKLbCc0zjdw+SfGcrrZB8w9g32Lc=" providerId="None" clId="Web-{85842ABD-E40D-437C-AD4B-65D87149078D}" dt="2023-04-25T19:49:26.577" v="62"/>
        <pc:sldMkLst>
          <pc:docMk/>
          <pc:sldMk cId="25468993" sldId="318"/>
        </pc:sldMkLst>
      </pc:sldChg>
      <pc:sldChg chg="modNotes">
        <pc:chgData name="Nathan Luksik" userId="E90UqVMR7BgthrtJKLbCc0zjdw+SfGcrrZB8w9g32Lc=" providerId="None" clId="Web-{85842ABD-E40D-437C-AD4B-65D87149078D}" dt="2023-04-25T19:49:30.702" v="67"/>
        <pc:sldMkLst>
          <pc:docMk/>
          <pc:sldMk cId="3002045208" sldId="319"/>
        </pc:sldMkLst>
      </pc:sldChg>
      <pc:sldChg chg="addSp delSp modSp modNotes">
        <pc:chgData name="Nathan Luksik" userId="E90UqVMR7BgthrtJKLbCc0zjdw+SfGcrrZB8w9g32Lc=" providerId="None" clId="Web-{85842ABD-E40D-437C-AD4B-65D87149078D}" dt="2023-04-25T19:48:47.028" v="52"/>
        <pc:sldMkLst>
          <pc:docMk/>
          <pc:sldMk cId="2071348571" sldId="328"/>
        </pc:sldMkLst>
        <pc:spChg chg="del mod">
          <ac:chgData name="Nathan Luksik" userId="E90UqVMR7BgthrtJKLbCc0zjdw+SfGcrrZB8w9g32Lc=" providerId="None" clId="Web-{85842ABD-E40D-437C-AD4B-65D87149078D}" dt="2023-04-25T19:47:23.054" v="38"/>
          <ac:spMkLst>
            <pc:docMk/>
            <pc:sldMk cId="2071348571" sldId="328"/>
            <ac:spMk id="22" creationId="{155E9E70-28F8-4B42-8281-C98A721ED555}"/>
          </ac:spMkLst>
        </pc:spChg>
        <pc:picChg chg="add mod">
          <ac:chgData name="Nathan Luksik" userId="E90UqVMR7BgthrtJKLbCc0zjdw+SfGcrrZB8w9g32Lc=" providerId="None" clId="Web-{85842ABD-E40D-437C-AD4B-65D87149078D}" dt="2023-04-25T19:48:21.182" v="47" actId="14100"/>
          <ac:picMkLst>
            <pc:docMk/>
            <pc:sldMk cId="2071348571" sldId="328"/>
            <ac:picMk id="7" creationId="{DA86073D-0ED9-C509-0163-890355A8F294}"/>
          </ac:picMkLst>
        </pc:picChg>
        <pc:picChg chg="del">
          <ac:chgData name="Nathan Luksik" userId="E90UqVMR7BgthrtJKLbCc0zjdw+SfGcrrZB8w9g32Lc=" providerId="None" clId="Web-{85842ABD-E40D-437C-AD4B-65D87149078D}" dt="2023-04-25T19:47:43.946" v="43"/>
          <ac:picMkLst>
            <pc:docMk/>
            <pc:sldMk cId="2071348571" sldId="328"/>
            <ac:picMk id="1026" creationId="{614462A7-502B-184D-8C4F-DFE2128A2986}"/>
          </ac:picMkLst>
        </pc:picChg>
        <pc:cxnChg chg="add del mod">
          <ac:chgData name="Nathan Luksik" userId="E90UqVMR7BgthrtJKLbCc0zjdw+SfGcrrZB8w9g32Lc=" providerId="None" clId="Web-{85842ABD-E40D-437C-AD4B-65D87149078D}" dt="2023-04-25T19:47:28.538" v="41"/>
          <ac:cxnSpMkLst>
            <pc:docMk/>
            <pc:sldMk cId="2071348571" sldId="328"/>
            <ac:cxnSpMk id="2" creationId="{59A73181-EE94-6510-F1E5-CC5927C6BCE7}"/>
          </ac:cxnSpMkLst>
        </pc:cxnChg>
        <pc:cxnChg chg="add del mod">
          <ac:chgData name="Nathan Luksik" userId="E90UqVMR7BgthrtJKLbCc0zjdw+SfGcrrZB8w9g32Lc=" providerId="None" clId="Web-{85842ABD-E40D-437C-AD4B-65D87149078D}" dt="2023-04-25T19:47:26.788" v="40"/>
          <ac:cxnSpMkLst>
            <pc:docMk/>
            <pc:sldMk cId="2071348571" sldId="328"/>
            <ac:cxnSpMk id="3" creationId="{D7B9D95C-0476-FAE7-F155-C84F6E7CB31F}"/>
          </ac:cxnSpMkLst>
        </pc:cxnChg>
        <pc:cxnChg chg="add del mod">
          <ac:chgData name="Nathan Luksik" userId="E90UqVMR7BgthrtJKLbCc0zjdw+SfGcrrZB8w9g32Lc=" providerId="None" clId="Web-{85842ABD-E40D-437C-AD4B-65D87149078D}" dt="2023-04-25T19:47:25.210" v="39"/>
          <ac:cxnSpMkLst>
            <pc:docMk/>
            <pc:sldMk cId="2071348571" sldId="328"/>
            <ac:cxnSpMk id="5" creationId="{7AE4616C-AD08-4212-42EE-FFCD0540BEB2}"/>
          </ac:cxnSpMkLst>
        </pc:cxnChg>
      </pc:sldChg>
      <pc:sldChg chg="modNotes">
        <pc:chgData name="Nathan Luksik" userId="E90UqVMR7BgthrtJKLbCc0zjdw+SfGcrrZB8w9g32Lc=" providerId="None" clId="Web-{85842ABD-E40D-437C-AD4B-65D87149078D}" dt="2023-04-25T19:49:22.077" v="57"/>
        <pc:sldMkLst>
          <pc:docMk/>
          <pc:sldMk cId="3444722035" sldId="329"/>
        </pc:sldMkLst>
      </pc:sldChg>
    </pc:docChg>
  </pc:docChgLst>
  <pc:docChgLst>
    <pc:chgData name="Andres Caicedo" userId="U0hjlS+4hS2w9RA2vNv7oMjw2WcXUggC9r5gVoyY2bU=" providerId="None" clId="Web-{41C03E65-EC2A-4E67-AD48-1F1CB5661EBA}"/>
    <pc:docChg chg="delSld">
      <pc:chgData name="Andres Caicedo" userId="U0hjlS+4hS2w9RA2vNv7oMjw2WcXUggC9r5gVoyY2bU=" providerId="None" clId="Web-{41C03E65-EC2A-4E67-AD48-1F1CB5661EBA}" dt="2023-04-25T19:53:19.002" v="0"/>
      <pc:docMkLst>
        <pc:docMk/>
      </pc:docMkLst>
      <pc:sldChg chg="del">
        <pc:chgData name="Andres Caicedo" userId="U0hjlS+4hS2w9RA2vNv7oMjw2WcXUggC9r5gVoyY2bU=" providerId="None" clId="Web-{41C03E65-EC2A-4E67-AD48-1F1CB5661EBA}" dt="2023-04-25T19:53:19.002" v="0"/>
        <pc:sldMkLst>
          <pc:docMk/>
          <pc:sldMk cId="3962346938" sldId="315"/>
        </pc:sldMkLst>
      </pc:sldChg>
    </pc:docChg>
  </pc:docChgLst>
  <pc:docChgLst>
    <pc:chgData name="Andres Caicedo" userId="U0hjlS+4hS2w9RA2vNv7oMjw2WcXUggC9r5gVoyY2bU=" providerId="None" clId="Web-{F0A07808-6030-4963-8DC8-2953AA5C4535}"/>
    <pc:docChg chg="delSld modSld">
      <pc:chgData name="Andres Caicedo" userId="U0hjlS+4hS2w9RA2vNv7oMjw2WcXUggC9r5gVoyY2bU=" providerId="None" clId="Web-{F0A07808-6030-4963-8DC8-2953AA5C4535}" dt="2023-04-25T19:53:02.375" v="297"/>
      <pc:docMkLst>
        <pc:docMk/>
      </pc:docMkLst>
      <pc:sldChg chg="addSp delSp modSp">
        <pc:chgData name="Andres Caicedo" userId="U0hjlS+4hS2w9RA2vNv7oMjw2WcXUggC9r5gVoyY2bU=" providerId="None" clId="Web-{F0A07808-6030-4963-8DC8-2953AA5C4535}" dt="2023-04-25T19:52:07.357" v="296" actId="14100"/>
        <pc:sldMkLst>
          <pc:docMk/>
          <pc:sldMk cId="0" sldId="262"/>
        </pc:sldMkLst>
        <pc:spChg chg="add del mod">
          <ac:chgData name="Andres Caicedo" userId="U0hjlS+4hS2w9RA2vNv7oMjw2WcXUggC9r5gVoyY2bU=" providerId="None" clId="Web-{F0A07808-6030-4963-8DC8-2953AA5C4535}" dt="2023-04-25T19:39:01.860" v="249"/>
          <ac:spMkLst>
            <pc:docMk/>
            <pc:sldMk cId="0" sldId="262"/>
            <ac:spMk id="4" creationId="{46B3345F-4F1F-394F-800E-58A7B2AE9E7E}"/>
          </ac:spMkLst>
        </pc:spChg>
        <pc:spChg chg="mod">
          <ac:chgData name="Andres Caicedo" userId="U0hjlS+4hS2w9RA2vNv7oMjw2WcXUggC9r5gVoyY2bU=" providerId="None" clId="Web-{F0A07808-6030-4963-8DC8-2953AA5C4535}" dt="2023-04-25T19:39:10.219" v="252" actId="1076"/>
          <ac:spMkLst>
            <pc:docMk/>
            <pc:sldMk cId="0" sldId="262"/>
            <ac:spMk id="53" creationId="{DC93D575-A57F-BA42-9DC2-CF7E2133B26A}"/>
          </ac:spMkLst>
        </pc:spChg>
        <pc:spChg chg="mod">
          <ac:chgData name="Andres Caicedo" userId="U0hjlS+4hS2w9RA2vNv7oMjw2WcXUggC9r5gVoyY2bU=" providerId="None" clId="Web-{F0A07808-6030-4963-8DC8-2953AA5C4535}" dt="2023-04-25T19:42:50.993" v="265" actId="1076"/>
          <ac:spMkLst>
            <pc:docMk/>
            <pc:sldMk cId="0" sldId="262"/>
            <ac:spMk id="54" creationId="{8DE59950-C26D-BC47-A1DC-452EB17D70BE}"/>
          </ac:spMkLst>
        </pc:spChg>
        <pc:spChg chg="mod">
          <ac:chgData name="Andres Caicedo" userId="U0hjlS+4hS2w9RA2vNv7oMjw2WcXUggC9r5gVoyY2bU=" providerId="None" clId="Web-{F0A07808-6030-4963-8DC8-2953AA5C4535}" dt="2023-04-25T19:21:31.977" v="221" actId="1076"/>
          <ac:spMkLst>
            <pc:docMk/>
            <pc:sldMk cId="0" sldId="262"/>
            <ac:spMk id="1169" creationId="{00000000-0000-0000-0000-000000000000}"/>
          </ac:spMkLst>
        </pc:spChg>
        <pc:spChg chg="mod">
          <ac:chgData name="Andres Caicedo" userId="U0hjlS+4hS2w9RA2vNv7oMjw2WcXUggC9r5gVoyY2bU=" providerId="None" clId="Web-{F0A07808-6030-4963-8DC8-2953AA5C4535}" dt="2023-04-25T19:36:43.714" v="224" actId="1076"/>
          <ac:spMkLst>
            <pc:docMk/>
            <pc:sldMk cId="0" sldId="262"/>
            <ac:spMk id="1170" creationId="{00000000-0000-0000-0000-000000000000}"/>
          </ac:spMkLst>
        </pc:spChg>
        <pc:spChg chg="del mod">
          <ac:chgData name="Andres Caicedo" userId="U0hjlS+4hS2w9RA2vNv7oMjw2WcXUggC9r5gVoyY2bU=" providerId="None" clId="Web-{F0A07808-6030-4963-8DC8-2953AA5C4535}" dt="2023-04-25T19:38:50.609" v="248"/>
          <ac:spMkLst>
            <pc:docMk/>
            <pc:sldMk cId="0" sldId="262"/>
            <ac:spMk id="1171" creationId="{00000000-0000-0000-0000-000000000000}"/>
          </ac:spMkLst>
        </pc:spChg>
        <pc:spChg chg="mod">
          <ac:chgData name="Andres Caicedo" userId="U0hjlS+4hS2w9RA2vNv7oMjw2WcXUggC9r5gVoyY2bU=" providerId="None" clId="Web-{F0A07808-6030-4963-8DC8-2953AA5C4535}" dt="2023-04-25T19:51:50.169" v="290" actId="1076"/>
          <ac:spMkLst>
            <pc:docMk/>
            <pc:sldMk cId="0" sldId="262"/>
            <ac:spMk id="1172" creationId="{00000000-0000-0000-0000-000000000000}"/>
          </ac:spMkLst>
        </pc:spChg>
        <pc:spChg chg="mod">
          <ac:chgData name="Andres Caicedo" userId="U0hjlS+4hS2w9RA2vNv7oMjw2WcXUggC9r5gVoyY2bU=" providerId="None" clId="Web-{F0A07808-6030-4963-8DC8-2953AA5C4535}" dt="2023-04-25T19:49:37.227" v="268" actId="1076"/>
          <ac:spMkLst>
            <pc:docMk/>
            <pc:sldMk cId="0" sldId="262"/>
            <ac:spMk id="1173" creationId="{00000000-0000-0000-0000-000000000000}"/>
          </ac:spMkLst>
        </pc:spChg>
        <pc:picChg chg="add mod">
          <ac:chgData name="Andres Caicedo" userId="U0hjlS+4hS2w9RA2vNv7oMjw2WcXUggC9r5gVoyY2bU=" providerId="None" clId="Web-{F0A07808-6030-4963-8DC8-2953AA5C4535}" dt="2023-04-25T19:36:57.215" v="229" actId="1076"/>
          <ac:picMkLst>
            <pc:docMk/>
            <pc:sldMk cId="0" sldId="262"/>
            <ac:picMk id="2" creationId="{BAFB6BA9-56EB-08CC-9AD3-2263B35B9213}"/>
          </ac:picMkLst>
        </pc:picChg>
        <pc:picChg chg="add mod">
          <ac:chgData name="Andres Caicedo" userId="U0hjlS+4hS2w9RA2vNv7oMjw2WcXUggC9r5gVoyY2bU=" providerId="None" clId="Web-{F0A07808-6030-4963-8DC8-2953AA5C4535}" dt="2023-04-25T19:39:07.766" v="251" actId="1076"/>
          <ac:picMkLst>
            <pc:docMk/>
            <pc:sldMk cId="0" sldId="262"/>
            <ac:picMk id="5" creationId="{105EE897-5B8D-D6B0-C3A1-B9EA47FFBB45}"/>
          </ac:picMkLst>
        </pc:picChg>
        <pc:picChg chg="add mod">
          <ac:chgData name="Andres Caicedo" userId="U0hjlS+4hS2w9RA2vNv7oMjw2WcXUggC9r5gVoyY2bU=" providerId="None" clId="Web-{F0A07808-6030-4963-8DC8-2953AA5C4535}" dt="2023-04-25T19:51:58.123" v="293" actId="1076"/>
          <ac:picMkLst>
            <pc:docMk/>
            <pc:sldMk cId="0" sldId="262"/>
            <ac:picMk id="6" creationId="{88773361-346C-0CFD-FF38-13465C3E4568}"/>
          </ac:picMkLst>
        </pc:picChg>
        <pc:picChg chg="add mod modCrop">
          <ac:chgData name="Andres Caicedo" userId="U0hjlS+4hS2w9RA2vNv7oMjw2WcXUggC9r5gVoyY2bU=" providerId="None" clId="Web-{F0A07808-6030-4963-8DC8-2953AA5C4535}" dt="2023-04-25T19:52:01.045" v="294" actId="1076"/>
          <ac:picMkLst>
            <pc:docMk/>
            <pc:sldMk cId="0" sldId="262"/>
            <ac:picMk id="7" creationId="{FC21CE89-0B85-643E-4FFD-EF4FDF057187}"/>
          </ac:picMkLst>
        </pc:picChg>
        <pc:picChg chg="add mod">
          <ac:chgData name="Andres Caicedo" userId="U0hjlS+4hS2w9RA2vNv7oMjw2WcXUggC9r5gVoyY2bU=" providerId="None" clId="Web-{F0A07808-6030-4963-8DC8-2953AA5C4535}" dt="2023-04-25T19:51:54.451" v="292" actId="1076"/>
          <ac:picMkLst>
            <pc:docMk/>
            <pc:sldMk cId="0" sldId="262"/>
            <ac:picMk id="8" creationId="{41A39AEE-D3C7-AB55-D15E-474A1867D8DF}"/>
          </ac:picMkLst>
        </pc:picChg>
        <pc:picChg chg="add mod">
          <ac:chgData name="Andres Caicedo" userId="U0hjlS+4hS2w9RA2vNv7oMjw2WcXUggC9r5gVoyY2bU=" providerId="None" clId="Web-{F0A07808-6030-4963-8DC8-2953AA5C4535}" dt="2023-04-25T19:52:07.357" v="296" actId="14100"/>
          <ac:picMkLst>
            <pc:docMk/>
            <pc:sldMk cId="0" sldId="262"/>
            <ac:picMk id="9" creationId="{5A3D000D-A5A7-68B2-1247-65A96BB1DE6D}"/>
          </ac:picMkLst>
        </pc:picChg>
      </pc:sldChg>
      <pc:sldChg chg="modSp">
        <pc:chgData name="Andres Caicedo" userId="U0hjlS+4hS2w9RA2vNv7oMjw2WcXUggC9r5gVoyY2bU=" providerId="None" clId="Web-{F0A07808-6030-4963-8DC8-2953AA5C4535}" dt="2023-04-25T19:21:07.008" v="213" actId="20577"/>
        <pc:sldMkLst>
          <pc:docMk/>
          <pc:sldMk cId="0" sldId="264"/>
        </pc:sldMkLst>
        <pc:spChg chg="mod">
          <ac:chgData name="Andres Caicedo" userId="U0hjlS+4hS2w9RA2vNv7oMjw2WcXUggC9r5gVoyY2bU=" providerId="None" clId="Web-{F0A07808-6030-4963-8DC8-2953AA5C4535}" dt="2023-04-25T19:21:07.008" v="213" actId="20577"/>
          <ac:spMkLst>
            <pc:docMk/>
            <pc:sldMk cId="0" sldId="264"/>
            <ac:spMk id="1280" creationId="{00000000-0000-0000-0000-000000000000}"/>
          </ac:spMkLst>
        </pc:spChg>
      </pc:sldChg>
      <pc:sldChg chg="addSp modSp">
        <pc:chgData name="Andres Caicedo" userId="U0hjlS+4hS2w9RA2vNv7oMjw2WcXUggC9r5gVoyY2bU=" providerId="None" clId="Web-{F0A07808-6030-4963-8DC8-2953AA5C4535}" dt="2023-04-25T19:10:49.829" v="172" actId="1076"/>
        <pc:sldMkLst>
          <pc:docMk/>
          <pc:sldMk cId="0" sldId="282"/>
        </pc:sldMkLst>
        <pc:spChg chg="mod">
          <ac:chgData name="Andres Caicedo" userId="U0hjlS+4hS2w9RA2vNv7oMjw2WcXUggC9r5gVoyY2bU=" providerId="None" clId="Web-{F0A07808-6030-4963-8DC8-2953AA5C4535}" dt="2023-04-25T19:10:06.311" v="148" actId="1076"/>
          <ac:spMkLst>
            <pc:docMk/>
            <pc:sldMk cId="0" sldId="282"/>
            <ac:spMk id="7" creationId="{5F92135E-BADF-6344-BC75-81A910B43141}"/>
          </ac:spMkLst>
        </pc:spChg>
        <pc:spChg chg="add mod">
          <ac:chgData name="Andres Caicedo" userId="U0hjlS+4hS2w9RA2vNv7oMjw2WcXUggC9r5gVoyY2bU=" providerId="None" clId="Web-{F0A07808-6030-4963-8DC8-2953AA5C4535}" dt="2023-04-25T19:08:07.354" v="119" actId="14100"/>
          <ac:spMkLst>
            <pc:docMk/>
            <pc:sldMk cId="0" sldId="282"/>
            <ac:spMk id="13" creationId="{E9011E1A-8A6E-C9FE-A235-BBC5E4D20450}"/>
          </ac:spMkLst>
        </pc:spChg>
        <pc:spChg chg="add mod">
          <ac:chgData name="Andres Caicedo" userId="U0hjlS+4hS2w9RA2vNv7oMjw2WcXUggC9r5gVoyY2bU=" providerId="None" clId="Web-{F0A07808-6030-4963-8DC8-2953AA5C4535}" dt="2023-04-25T19:10:49.829" v="172" actId="1076"/>
          <ac:spMkLst>
            <pc:docMk/>
            <pc:sldMk cId="0" sldId="282"/>
            <ac:spMk id="15" creationId="{470F4415-5B2C-BFC0-CE4B-8C53F7C08DDA}"/>
          </ac:spMkLst>
        </pc:spChg>
        <pc:spChg chg="mod">
          <ac:chgData name="Andres Caicedo" userId="U0hjlS+4hS2w9RA2vNv7oMjw2WcXUggC9r5gVoyY2bU=" providerId="None" clId="Web-{F0A07808-6030-4963-8DC8-2953AA5C4535}" dt="2023-04-25T18:39:21.025" v="5" actId="1076"/>
          <ac:spMkLst>
            <pc:docMk/>
            <pc:sldMk cId="0" sldId="282"/>
            <ac:spMk id="2973" creationId="{00000000-0000-0000-0000-000000000000}"/>
          </ac:spMkLst>
        </pc:spChg>
        <pc:spChg chg="mod">
          <ac:chgData name="Andres Caicedo" userId="U0hjlS+4hS2w9RA2vNv7oMjw2WcXUggC9r5gVoyY2bU=" providerId="None" clId="Web-{F0A07808-6030-4963-8DC8-2953AA5C4535}" dt="2023-04-25T18:38:58.977" v="0" actId="1076"/>
          <ac:spMkLst>
            <pc:docMk/>
            <pc:sldMk cId="0" sldId="282"/>
            <ac:spMk id="2978" creationId="{00000000-0000-0000-0000-000000000000}"/>
          </ac:spMkLst>
        </pc:spChg>
        <pc:spChg chg="mod">
          <ac:chgData name="Andres Caicedo" userId="U0hjlS+4hS2w9RA2vNv7oMjw2WcXUggC9r5gVoyY2bU=" providerId="None" clId="Web-{F0A07808-6030-4963-8DC8-2953AA5C4535}" dt="2023-04-25T18:38:58.977" v="1" actId="1076"/>
          <ac:spMkLst>
            <pc:docMk/>
            <pc:sldMk cId="0" sldId="282"/>
            <ac:spMk id="2979" creationId="{00000000-0000-0000-0000-000000000000}"/>
          </ac:spMkLst>
        </pc:spChg>
        <pc:grpChg chg="mod">
          <ac:chgData name="Andres Caicedo" userId="U0hjlS+4hS2w9RA2vNv7oMjw2WcXUggC9r5gVoyY2bU=" providerId="None" clId="Web-{F0A07808-6030-4963-8DC8-2953AA5C4535}" dt="2023-04-25T19:05:18.973" v="75" actId="1076"/>
          <ac:grpSpMkLst>
            <pc:docMk/>
            <pc:sldMk cId="0" sldId="282"/>
            <ac:grpSpMk id="2980" creationId="{00000000-0000-0000-0000-000000000000}"/>
          </ac:grpSpMkLst>
        </pc:grpChg>
        <pc:picChg chg="add mod">
          <ac:chgData name="Andres Caicedo" userId="U0hjlS+4hS2w9RA2vNv7oMjw2WcXUggC9r5gVoyY2bU=" providerId="None" clId="Web-{F0A07808-6030-4963-8DC8-2953AA5C4535}" dt="2023-04-25T19:06:40.023" v="91" actId="1076"/>
          <ac:picMkLst>
            <pc:docMk/>
            <pc:sldMk cId="0" sldId="282"/>
            <ac:picMk id="2" creationId="{763A156A-E863-3DE7-2477-80C238E8509B}"/>
          </ac:picMkLst>
        </pc:picChg>
        <pc:picChg chg="add mod">
          <ac:chgData name="Andres Caicedo" userId="U0hjlS+4hS2w9RA2vNv7oMjw2WcXUggC9r5gVoyY2bU=" providerId="None" clId="Web-{F0A07808-6030-4963-8DC8-2953AA5C4535}" dt="2023-04-25T19:06:53.320" v="99" actId="1076"/>
          <ac:picMkLst>
            <pc:docMk/>
            <pc:sldMk cId="0" sldId="282"/>
            <ac:picMk id="3" creationId="{E954B60C-228B-FCD3-F03F-18D93475AD43}"/>
          </ac:picMkLst>
        </pc:picChg>
        <pc:picChg chg="add mod">
          <ac:chgData name="Andres Caicedo" userId="U0hjlS+4hS2w9RA2vNv7oMjw2WcXUggC9r5gVoyY2bU=" providerId="None" clId="Web-{F0A07808-6030-4963-8DC8-2953AA5C4535}" dt="2023-04-25T19:06:51.711" v="98" actId="1076"/>
          <ac:picMkLst>
            <pc:docMk/>
            <pc:sldMk cId="0" sldId="282"/>
            <ac:picMk id="4" creationId="{69981BAA-7565-8579-292E-3B7459F5C7E0}"/>
          </ac:picMkLst>
        </pc:picChg>
        <pc:picChg chg="add mod">
          <ac:chgData name="Andres Caicedo" userId="U0hjlS+4hS2w9RA2vNv7oMjw2WcXUggC9r5gVoyY2bU=" providerId="None" clId="Web-{F0A07808-6030-4963-8DC8-2953AA5C4535}" dt="2023-04-25T19:07:23.149" v="111" actId="1076"/>
          <ac:picMkLst>
            <pc:docMk/>
            <pc:sldMk cId="0" sldId="282"/>
            <ac:picMk id="5" creationId="{625548F7-3420-5275-828B-41F8E32D47B2}"/>
          </ac:picMkLst>
        </pc:picChg>
        <pc:picChg chg="add mod">
          <ac:chgData name="Andres Caicedo" userId="U0hjlS+4hS2w9RA2vNv7oMjw2WcXUggC9r5gVoyY2bU=" providerId="None" clId="Web-{F0A07808-6030-4963-8DC8-2953AA5C4535}" dt="2023-04-25T19:07:01.445" v="102" actId="14100"/>
          <ac:picMkLst>
            <pc:docMk/>
            <pc:sldMk cId="0" sldId="282"/>
            <ac:picMk id="6" creationId="{994DCFDD-126D-14D6-F11D-53D3769D38EC}"/>
          </ac:picMkLst>
        </pc:picChg>
        <pc:picChg chg="add mod">
          <ac:chgData name="Andres Caicedo" userId="U0hjlS+4hS2w9RA2vNv7oMjw2WcXUggC9r5gVoyY2bU=" providerId="None" clId="Web-{F0A07808-6030-4963-8DC8-2953AA5C4535}" dt="2023-04-25T19:07:07.664" v="105" actId="1076"/>
          <ac:picMkLst>
            <pc:docMk/>
            <pc:sldMk cId="0" sldId="282"/>
            <ac:picMk id="8" creationId="{341645D8-17D9-9CD9-214C-B015532FD2E8}"/>
          </ac:picMkLst>
        </pc:picChg>
        <pc:picChg chg="add mod">
          <ac:chgData name="Andres Caicedo" userId="U0hjlS+4hS2w9RA2vNv7oMjw2WcXUggC9r5gVoyY2bU=" providerId="None" clId="Web-{F0A07808-6030-4963-8DC8-2953AA5C4535}" dt="2023-04-25T19:06:56.101" v="100" actId="1076"/>
          <ac:picMkLst>
            <pc:docMk/>
            <pc:sldMk cId="0" sldId="282"/>
            <ac:picMk id="9" creationId="{E414B6F1-4305-29C0-B5DD-6B584502BF5A}"/>
          </ac:picMkLst>
        </pc:picChg>
        <pc:picChg chg="add mod">
          <ac:chgData name="Andres Caicedo" userId="U0hjlS+4hS2w9RA2vNv7oMjw2WcXUggC9r5gVoyY2bU=" providerId="None" clId="Web-{F0A07808-6030-4963-8DC8-2953AA5C4535}" dt="2023-04-25T19:07:13.446" v="107" actId="1076"/>
          <ac:picMkLst>
            <pc:docMk/>
            <pc:sldMk cId="0" sldId="282"/>
            <ac:picMk id="10" creationId="{E7A25486-DB29-1758-149C-A2F8EF94F8EF}"/>
          </ac:picMkLst>
        </pc:picChg>
        <pc:picChg chg="add mod">
          <ac:chgData name="Andres Caicedo" userId="U0hjlS+4hS2w9RA2vNv7oMjw2WcXUggC9r5gVoyY2bU=" providerId="None" clId="Web-{F0A07808-6030-4963-8DC8-2953AA5C4535}" dt="2023-04-25T19:08:00.026" v="117" actId="1076"/>
          <ac:picMkLst>
            <pc:docMk/>
            <pc:sldMk cId="0" sldId="282"/>
            <ac:picMk id="11" creationId="{45898E29-130C-F09F-2778-16566530B825}"/>
          </ac:picMkLst>
        </pc:picChg>
        <pc:picChg chg="add mod">
          <ac:chgData name="Andres Caicedo" userId="U0hjlS+4hS2w9RA2vNv7oMjw2WcXUggC9r5gVoyY2bU=" providerId="None" clId="Web-{F0A07808-6030-4963-8DC8-2953AA5C4535}" dt="2023-04-25T19:07:17.618" v="109" actId="1076"/>
          <ac:picMkLst>
            <pc:docMk/>
            <pc:sldMk cId="0" sldId="282"/>
            <ac:picMk id="12" creationId="{7D7E4BB0-FB02-A851-A8F1-BF213968A989}"/>
          </ac:picMkLst>
        </pc:picChg>
      </pc:sldChg>
      <pc:sldChg chg="del">
        <pc:chgData name="Andres Caicedo" userId="U0hjlS+4hS2w9RA2vNv7oMjw2WcXUggC9r5gVoyY2bU=" providerId="None" clId="Web-{F0A07808-6030-4963-8DC8-2953AA5C4535}" dt="2023-04-25T19:53:02.375" v="297"/>
        <pc:sldMkLst>
          <pc:docMk/>
          <pc:sldMk cId="3962346938" sldId="315"/>
        </pc:sldMkLst>
      </pc:sldChg>
      <pc:sldChg chg="modSp">
        <pc:chgData name="Andres Caicedo" userId="U0hjlS+4hS2w9RA2vNv7oMjw2WcXUggC9r5gVoyY2bU=" providerId="None" clId="Web-{F0A07808-6030-4963-8DC8-2953AA5C4535}" dt="2023-04-25T19:21:27.243" v="220" actId="1076"/>
        <pc:sldMkLst>
          <pc:docMk/>
          <pc:sldMk cId="847146334" sldId="324"/>
        </pc:sldMkLst>
        <pc:spChg chg="mod">
          <ac:chgData name="Andres Caicedo" userId="U0hjlS+4hS2w9RA2vNv7oMjw2WcXUggC9r5gVoyY2bU=" providerId="None" clId="Web-{F0A07808-6030-4963-8DC8-2953AA5C4535}" dt="2023-04-25T19:21:27.243" v="220" actId="1076"/>
          <ac:spMkLst>
            <pc:docMk/>
            <pc:sldMk cId="847146334" sldId="324"/>
            <ac:spMk id="2437" creationId="{00000000-0000-0000-0000-000000000000}"/>
          </ac:spMkLst>
        </pc:spChg>
      </pc:sldChg>
    </pc:docChg>
  </pc:docChgLst>
  <pc:docChgLst>
    <pc:chgData name="Cindy Chiu" clId="Web-{79868124-2B09-46DE-B5C9-829AC7290CB3}"/>
    <pc:docChg chg="modSld">
      <pc:chgData name="Cindy Chiu" userId="" providerId="" clId="Web-{79868124-2B09-46DE-B5C9-829AC7290CB3}" dt="2023-04-25T21:21:59.405" v="51" actId="20577"/>
      <pc:docMkLst>
        <pc:docMk/>
      </pc:docMkLst>
      <pc:sldChg chg="modSp">
        <pc:chgData name="Cindy Chiu" userId="" providerId="" clId="Web-{79868124-2B09-46DE-B5C9-829AC7290CB3}" dt="2023-04-25T21:21:59.405" v="51" actId="20577"/>
        <pc:sldMkLst>
          <pc:docMk/>
          <pc:sldMk cId="0" sldId="264"/>
        </pc:sldMkLst>
        <pc:spChg chg="mod">
          <ac:chgData name="Cindy Chiu" userId="" providerId="" clId="Web-{79868124-2B09-46DE-B5C9-829AC7290CB3}" dt="2023-04-25T21:21:59.405" v="51" actId="20577"/>
          <ac:spMkLst>
            <pc:docMk/>
            <pc:sldMk cId="0" sldId="264"/>
            <ac:spMk id="1280" creationId="{00000000-0000-0000-0000-000000000000}"/>
          </ac:spMkLst>
        </pc:spChg>
      </pc:sldChg>
      <pc:sldChg chg="modSp">
        <pc:chgData name="Cindy Chiu" userId="" providerId="" clId="Web-{79868124-2B09-46DE-B5C9-829AC7290CB3}" dt="2023-04-25T21:12:03.911" v="45"/>
        <pc:sldMkLst>
          <pc:docMk/>
          <pc:sldMk cId="1790930633" sldId="326"/>
        </pc:sldMkLst>
        <pc:graphicFrameChg chg="mod modGraphic">
          <ac:chgData name="Cindy Chiu" userId="" providerId="" clId="Web-{79868124-2B09-46DE-B5C9-829AC7290CB3}" dt="2023-04-25T21:12:03.911" v="45"/>
          <ac:graphicFrameMkLst>
            <pc:docMk/>
            <pc:sldMk cId="1790930633" sldId="326"/>
            <ac:graphicFrameMk id="97" creationId="{E887A744-667F-6E42-B07F-C1C59AE8AD2D}"/>
          </ac:graphicFrameMkLst>
        </pc:graphicFrameChg>
      </pc:sldChg>
    </pc:docChg>
  </pc:docChgLst>
  <pc:docChgLst>
    <pc:chgData name="Cindy Chiu" userId="kh1Dod+YbE8gtv4CJ1EL67KwSnCxc1JbJjB/2zalwXA=" providerId="None" clId="Web-{CDECCD43-88A8-4BF6-A02F-BB3C44ED18B1}"/>
    <pc:docChg chg="modSld">
      <pc:chgData name="Cindy Chiu" userId="kh1Dod+YbE8gtv4CJ1EL67KwSnCxc1JbJjB/2zalwXA=" providerId="None" clId="Web-{CDECCD43-88A8-4BF6-A02F-BB3C44ED18B1}" dt="2023-04-25T20:02:22.752" v="60" actId="1076"/>
      <pc:docMkLst>
        <pc:docMk/>
      </pc:docMkLst>
      <pc:sldChg chg="addSp modSp">
        <pc:chgData name="Cindy Chiu" userId="kh1Dod+YbE8gtv4CJ1EL67KwSnCxc1JbJjB/2zalwXA=" providerId="None" clId="Web-{CDECCD43-88A8-4BF6-A02F-BB3C44ED18B1}" dt="2023-04-25T20:01:06.733" v="54" actId="1076"/>
        <pc:sldMkLst>
          <pc:docMk/>
          <pc:sldMk cId="3444722035" sldId="329"/>
        </pc:sldMkLst>
        <pc:spChg chg="mod">
          <ac:chgData name="Cindy Chiu" userId="kh1Dod+YbE8gtv4CJ1EL67KwSnCxc1JbJjB/2zalwXA=" providerId="None" clId="Web-{CDECCD43-88A8-4BF6-A02F-BB3C44ED18B1}" dt="2023-04-25T19:58:15.352" v="27" actId="1076"/>
          <ac:spMkLst>
            <pc:docMk/>
            <pc:sldMk cId="3444722035" sldId="329"/>
            <ac:spMk id="2" creationId="{A162DFF0-B45C-CE4C-9A0F-62053F0D6D28}"/>
          </ac:spMkLst>
        </pc:spChg>
        <pc:spChg chg="add mod">
          <ac:chgData name="Cindy Chiu" userId="kh1Dod+YbE8gtv4CJ1EL67KwSnCxc1JbJjB/2zalwXA=" providerId="None" clId="Web-{CDECCD43-88A8-4BF6-A02F-BB3C44ED18B1}" dt="2023-04-25T20:00:21.013" v="53" actId="1076"/>
          <ac:spMkLst>
            <pc:docMk/>
            <pc:sldMk cId="3444722035" sldId="329"/>
            <ac:spMk id="3" creationId="{517F4274-D249-1444-979C-DECA7CFC3B7D}"/>
          </ac:spMkLst>
        </pc:spChg>
        <pc:spChg chg="mod">
          <ac:chgData name="Cindy Chiu" userId="kh1Dod+YbE8gtv4CJ1EL67KwSnCxc1JbJjB/2zalwXA=" providerId="None" clId="Web-{CDECCD43-88A8-4BF6-A02F-BB3C44ED18B1}" dt="2023-04-25T19:57:55.055" v="20" actId="1076"/>
          <ac:spMkLst>
            <pc:docMk/>
            <pc:sldMk cId="3444722035" sldId="329"/>
            <ac:spMk id="4" creationId="{D6D9940E-6E95-F748-B45C-3BB42BA32A65}"/>
          </ac:spMkLst>
        </pc:spChg>
        <pc:spChg chg="mod">
          <ac:chgData name="Cindy Chiu" userId="kh1Dod+YbE8gtv4CJ1EL67KwSnCxc1JbJjB/2zalwXA=" providerId="None" clId="Web-{CDECCD43-88A8-4BF6-A02F-BB3C44ED18B1}" dt="2023-04-25T19:58:04.196" v="24" actId="1076"/>
          <ac:spMkLst>
            <pc:docMk/>
            <pc:sldMk cId="3444722035" sldId="329"/>
            <ac:spMk id="5" creationId="{5A1C0354-3F0A-9444-A50D-931810CBC1A9}"/>
          </ac:spMkLst>
        </pc:spChg>
        <pc:spChg chg="mod">
          <ac:chgData name="Cindy Chiu" userId="kh1Dod+YbE8gtv4CJ1EL67KwSnCxc1JbJjB/2zalwXA=" providerId="None" clId="Web-{CDECCD43-88A8-4BF6-A02F-BB3C44ED18B1}" dt="2023-04-25T20:00:07.888" v="48" actId="1076"/>
          <ac:spMkLst>
            <pc:docMk/>
            <pc:sldMk cId="3444722035" sldId="329"/>
            <ac:spMk id="6" creationId="{9DA013AD-AA9E-764A-A81D-E7C7960F1B97}"/>
          </ac:spMkLst>
        </pc:spChg>
        <pc:spChg chg="mod">
          <ac:chgData name="Cindy Chiu" userId="kh1Dod+YbE8gtv4CJ1EL67KwSnCxc1JbJjB/2zalwXA=" providerId="None" clId="Web-{CDECCD43-88A8-4BF6-A02F-BB3C44ED18B1}" dt="2023-04-25T20:01:06.733" v="54" actId="1076"/>
          <ac:spMkLst>
            <pc:docMk/>
            <pc:sldMk cId="3444722035" sldId="329"/>
            <ac:spMk id="8" creationId="{22BF739A-6C41-0448-AF45-62CFA9860F8E}"/>
          </ac:spMkLst>
        </pc:spChg>
        <pc:spChg chg="mod">
          <ac:chgData name="Cindy Chiu" userId="kh1Dod+YbE8gtv4CJ1EL67KwSnCxc1JbJjB/2zalwXA=" providerId="None" clId="Web-{CDECCD43-88A8-4BF6-A02F-BB3C44ED18B1}" dt="2023-04-25T20:00:10.903" v="49" actId="1076"/>
          <ac:spMkLst>
            <pc:docMk/>
            <pc:sldMk cId="3444722035" sldId="329"/>
            <ac:spMk id="13" creationId="{89973834-DB18-7F4A-B120-2E4EA6F86957}"/>
          </ac:spMkLst>
        </pc:spChg>
        <pc:spChg chg="mod">
          <ac:chgData name="Cindy Chiu" userId="kh1Dod+YbE8gtv4CJ1EL67KwSnCxc1JbJjB/2zalwXA=" providerId="None" clId="Web-{CDECCD43-88A8-4BF6-A02F-BB3C44ED18B1}" dt="2023-04-25T19:58:08.618" v="25" actId="1076"/>
          <ac:spMkLst>
            <pc:docMk/>
            <pc:sldMk cId="3444722035" sldId="329"/>
            <ac:spMk id="20" creationId="{B84A1B6E-6832-0C4D-8154-C6B7FE930AFE}"/>
          </ac:spMkLst>
        </pc:spChg>
        <pc:spChg chg="mod">
          <ac:chgData name="Cindy Chiu" userId="kh1Dod+YbE8gtv4CJ1EL67KwSnCxc1JbJjB/2zalwXA=" providerId="None" clId="Web-{CDECCD43-88A8-4BF6-A02F-BB3C44ED18B1}" dt="2023-04-25T20:00:13.325" v="50" actId="1076"/>
          <ac:spMkLst>
            <pc:docMk/>
            <pc:sldMk cId="3444722035" sldId="329"/>
            <ac:spMk id="21" creationId="{9AC0D15D-8260-1147-824A-6AF9464ADA37}"/>
          </ac:spMkLst>
        </pc:spChg>
        <pc:cxnChg chg="mod">
          <ac:chgData name="Cindy Chiu" userId="kh1Dod+YbE8gtv4CJ1EL67KwSnCxc1JbJjB/2zalwXA=" providerId="None" clId="Web-{CDECCD43-88A8-4BF6-A02F-BB3C44ED18B1}" dt="2023-04-25T19:58:04.196" v="24" actId="1076"/>
          <ac:cxnSpMkLst>
            <pc:docMk/>
            <pc:sldMk cId="3444722035" sldId="329"/>
            <ac:cxnSpMk id="10" creationId="{207531EE-939E-EA4A-BE7F-3BC3746F215E}"/>
          </ac:cxnSpMkLst>
        </pc:cxnChg>
        <pc:cxnChg chg="mod">
          <ac:chgData name="Cindy Chiu" userId="kh1Dod+YbE8gtv4CJ1EL67KwSnCxc1JbJjB/2zalwXA=" providerId="None" clId="Web-{CDECCD43-88A8-4BF6-A02F-BB3C44ED18B1}" dt="2023-04-25T20:00:16.044" v="52" actId="14100"/>
          <ac:cxnSpMkLst>
            <pc:docMk/>
            <pc:sldMk cId="3444722035" sldId="329"/>
            <ac:cxnSpMk id="12" creationId="{21538A54-5E6E-354D-928A-F95FA0D93818}"/>
          </ac:cxnSpMkLst>
        </pc:cxnChg>
        <pc:cxnChg chg="mod">
          <ac:chgData name="Cindy Chiu" userId="kh1Dod+YbE8gtv4CJ1EL67KwSnCxc1JbJjB/2zalwXA=" providerId="None" clId="Web-{CDECCD43-88A8-4BF6-A02F-BB3C44ED18B1}" dt="2023-04-25T20:00:07.888" v="48" actId="1076"/>
          <ac:cxnSpMkLst>
            <pc:docMk/>
            <pc:sldMk cId="3444722035" sldId="329"/>
            <ac:cxnSpMk id="15" creationId="{64AC11AC-50CA-6644-9C45-390B8262053F}"/>
          </ac:cxnSpMkLst>
        </pc:cxnChg>
        <pc:cxnChg chg="mod">
          <ac:chgData name="Cindy Chiu" userId="kh1Dod+YbE8gtv4CJ1EL67KwSnCxc1JbJjB/2zalwXA=" providerId="None" clId="Web-{CDECCD43-88A8-4BF6-A02F-BB3C44ED18B1}" dt="2023-04-25T20:01:06.733" v="54" actId="1076"/>
          <ac:cxnSpMkLst>
            <pc:docMk/>
            <pc:sldMk cId="3444722035" sldId="329"/>
            <ac:cxnSpMk id="17" creationId="{70A212F8-678C-1B4E-B7CB-80D7E3FA39FA}"/>
          </ac:cxnSpMkLst>
        </pc:cxnChg>
      </pc:sldChg>
      <pc:sldChg chg="modSp">
        <pc:chgData name="Cindy Chiu" userId="kh1Dod+YbE8gtv4CJ1EL67KwSnCxc1JbJjB/2zalwXA=" providerId="None" clId="Web-{CDECCD43-88A8-4BF6-A02F-BB3C44ED18B1}" dt="2023-04-25T20:02:22.752" v="60" actId="1076"/>
        <pc:sldMkLst>
          <pc:docMk/>
          <pc:sldMk cId="1959705843" sldId="330"/>
        </pc:sldMkLst>
        <pc:spChg chg="mod">
          <ac:chgData name="Cindy Chiu" userId="kh1Dod+YbE8gtv4CJ1EL67KwSnCxc1JbJjB/2zalwXA=" providerId="None" clId="Web-{CDECCD43-88A8-4BF6-A02F-BB3C44ED18B1}" dt="2023-04-25T20:02:12.626" v="58" actId="1076"/>
          <ac:spMkLst>
            <pc:docMk/>
            <pc:sldMk cId="1959705843" sldId="330"/>
            <ac:spMk id="88" creationId="{58FD7846-5970-4F49-8852-2207C6CF264E}"/>
          </ac:spMkLst>
        </pc:spChg>
        <pc:spChg chg="mod">
          <ac:chgData name="Cindy Chiu" userId="kh1Dod+YbE8gtv4CJ1EL67KwSnCxc1JbJjB/2zalwXA=" providerId="None" clId="Web-{CDECCD43-88A8-4BF6-A02F-BB3C44ED18B1}" dt="2023-04-25T20:02:10.173" v="57" actId="1076"/>
          <ac:spMkLst>
            <pc:docMk/>
            <pc:sldMk cId="1959705843" sldId="330"/>
            <ac:spMk id="1049" creationId="{00000000-0000-0000-0000-000000000000}"/>
          </ac:spMkLst>
        </pc:spChg>
        <pc:spChg chg="mod">
          <ac:chgData name="Cindy Chiu" userId="kh1Dod+YbE8gtv4CJ1EL67KwSnCxc1JbJjB/2zalwXA=" providerId="None" clId="Web-{CDECCD43-88A8-4BF6-A02F-BB3C44ED18B1}" dt="2023-04-25T20:02:17.564" v="59" actId="1076"/>
          <ac:spMkLst>
            <pc:docMk/>
            <pc:sldMk cId="1959705843" sldId="330"/>
            <ac:spMk id="1053" creationId="{00000000-0000-0000-0000-000000000000}"/>
          </ac:spMkLst>
        </pc:spChg>
        <pc:spChg chg="mod">
          <ac:chgData name="Cindy Chiu" userId="kh1Dod+YbE8gtv4CJ1EL67KwSnCxc1JbJjB/2zalwXA=" providerId="None" clId="Web-{CDECCD43-88A8-4BF6-A02F-BB3C44ED18B1}" dt="2023-04-25T20:02:22.752" v="60" actId="1076"/>
          <ac:spMkLst>
            <pc:docMk/>
            <pc:sldMk cId="1959705843" sldId="330"/>
            <ac:spMk id="1055" creationId="{00000000-0000-0000-0000-000000000000}"/>
          </ac:spMkLst>
        </pc:spChg>
      </pc:sldChg>
    </pc:docChg>
  </pc:docChgLst>
  <pc:docChgLst>
    <pc:chgData name="Anuva Agarwal" userId="6ATdBwrNrWo0D93YLwZgIx0wc6NtkEk5Out6AnxcVUY=" providerId="None" clId="Web-{FFCE4767-AABD-4591-8E41-D4CB69B174D3}"/>
    <pc:docChg chg="modSld sldOrd">
      <pc:chgData name="Anuva Agarwal" userId="6ATdBwrNrWo0D93YLwZgIx0wc6NtkEk5Out6AnxcVUY=" providerId="None" clId="Web-{FFCE4767-AABD-4591-8E41-D4CB69B174D3}" dt="2023-04-25T20:19:17.696" v="2"/>
      <pc:docMkLst>
        <pc:docMk/>
      </pc:docMkLst>
      <pc:sldChg chg="modSp">
        <pc:chgData name="Anuva Agarwal" userId="6ATdBwrNrWo0D93YLwZgIx0wc6NtkEk5Out6AnxcVUY=" providerId="None" clId="Web-{FFCE4767-AABD-4591-8E41-D4CB69B174D3}" dt="2023-04-25T19:58:42.073" v="1" actId="1076"/>
        <pc:sldMkLst>
          <pc:docMk/>
          <pc:sldMk cId="0" sldId="262"/>
        </pc:sldMkLst>
        <pc:picChg chg="mod">
          <ac:chgData name="Anuva Agarwal" userId="6ATdBwrNrWo0D93YLwZgIx0wc6NtkEk5Out6AnxcVUY=" providerId="None" clId="Web-{FFCE4767-AABD-4591-8E41-D4CB69B174D3}" dt="2023-04-25T19:58:42.073" v="1" actId="1076"/>
          <ac:picMkLst>
            <pc:docMk/>
            <pc:sldMk cId="0" sldId="262"/>
            <ac:picMk id="7" creationId="{FC21CE89-0B85-643E-4FFD-EF4FDF057187}"/>
          </ac:picMkLst>
        </pc:picChg>
      </pc:sldChg>
      <pc:sldChg chg="ord">
        <pc:chgData name="Anuva Agarwal" userId="6ATdBwrNrWo0D93YLwZgIx0wc6NtkEk5Out6AnxcVUY=" providerId="None" clId="Web-{FFCE4767-AABD-4591-8E41-D4CB69B174D3}" dt="2023-04-25T20:19:17.696" v="2"/>
        <pc:sldMkLst>
          <pc:docMk/>
          <pc:sldMk cId="1959705843" sldId="330"/>
        </pc:sldMkLst>
      </pc:sldChg>
    </pc:docChg>
  </pc:docChgLst>
  <pc:docChgLst>
    <pc:chgData name="Nathan Luksik" userId="E90UqVMR7BgthrtJKLbCc0zjdw+SfGcrrZB8w9g32Lc=" providerId="None" clId="Web-{71E563DC-96EC-479F-877B-49D2065757C4}"/>
    <pc:docChg chg="modSld">
      <pc:chgData name="Nathan Luksik" userId="E90UqVMR7BgthrtJKLbCc0zjdw+SfGcrrZB8w9g32Lc=" providerId="None" clId="Web-{71E563DC-96EC-479F-877B-49D2065757C4}" dt="2023-04-25T19:42:12.150" v="9"/>
      <pc:docMkLst>
        <pc:docMk/>
      </pc:docMkLst>
      <pc:sldChg chg="modSp">
        <pc:chgData name="Nathan Luksik" userId="E90UqVMR7BgthrtJKLbCc0zjdw+SfGcrrZB8w9g32Lc=" providerId="None" clId="Web-{71E563DC-96EC-479F-877B-49D2065757C4}" dt="2023-04-25T19:41:42.712" v="7" actId="1076"/>
        <pc:sldMkLst>
          <pc:docMk/>
          <pc:sldMk cId="25468993" sldId="318"/>
        </pc:sldMkLst>
        <pc:spChg chg="mod">
          <ac:chgData name="Nathan Luksik" userId="E90UqVMR7BgthrtJKLbCc0zjdw+SfGcrrZB8w9g32Lc=" providerId="None" clId="Web-{71E563DC-96EC-479F-877B-49D2065757C4}" dt="2023-04-25T19:41:27.524" v="4" actId="20577"/>
          <ac:spMkLst>
            <pc:docMk/>
            <pc:sldMk cId="25468993" sldId="318"/>
            <ac:spMk id="15" creationId="{1BF44152-C66E-0A4C-B07D-48842303E92D}"/>
          </ac:spMkLst>
        </pc:spChg>
        <pc:spChg chg="mod">
          <ac:chgData name="Nathan Luksik" userId="E90UqVMR7BgthrtJKLbCc0zjdw+SfGcrrZB8w9g32Lc=" providerId="None" clId="Web-{71E563DC-96EC-479F-877B-49D2065757C4}" dt="2023-04-25T19:41:42.712" v="7" actId="1076"/>
          <ac:spMkLst>
            <pc:docMk/>
            <pc:sldMk cId="25468993" sldId="318"/>
            <ac:spMk id="16" creationId="{3CE8C9F8-432C-D843-AA57-E9CF7CA60729}"/>
          </ac:spMkLst>
        </pc:spChg>
        <pc:grpChg chg="mod">
          <ac:chgData name="Nathan Luksik" userId="E90UqVMR7BgthrtJKLbCc0zjdw+SfGcrrZB8w9g32Lc=" providerId="None" clId="Web-{71E563DC-96EC-479F-877B-49D2065757C4}" dt="2023-04-25T19:41:35.962" v="6" actId="1076"/>
          <ac:grpSpMkLst>
            <pc:docMk/>
            <pc:sldMk cId="25468993" sldId="318"/>
            <ac:grpSpMk id="4" creationId="{D69ABE1D-7173-5B4E-A750-B31C16963851}"/>
          </ac:grpSpMkLst>
        </pc:grpChg>
      </pc:sldChg>
      <pc:sldChg chg="delSp modSp">
        <pc:chgData name="Nathan Luksik" userId="E90UqVMR7BgthrtJKLbCc0zjdw+SfGcrrZB8w9g32Lc=" providerId="None" clId="Web-{71E563DC-96EC-479F-877B-49D2065757C4}" dt="2023-04-25T19:42:12.150" v="9"/>
        <pc:sldMkLst>
          <pc:docMk/>
          <pc:sldMk cId="2071348571" sldId="328"/>
        </pc:sldMkLst>
        <pc:spChg chg="mod">
          <ac:chgData name="Nathan Luksik" userId="E90UqVMR7BgthrtJKLbCc0zjdw+SfGcrrZB8w9g32Lc=" providerId="None" clId="Web-{71E563DC-96EC-479F-877B-49D2065757C4}" dt="2023-04-25T19:42:09.650" v="8" actId="1076"/>
          <ac:spMkLst>
            <pc:docMk/>
            <pc:sldMk cId="2071348571" sldId="328"/>
            <ac:spMk id="22" creationId="{155E9E70-28F8-4B42-8281-C98A721ED555}"/>
          </ac:spMkLst>
        </pc:spChg>
        <pc:cxnChg chg="del mod">
          <ac:chgData name="Nathan Luksik" userId="E90UqVMR7BgthrtJKLbCc0zjdw+SfGcrrZB8w9g32Lc=" providerId="None" clId="Web-{71E563DC-96EC-479F-877B-49D2065757C4}" dt="2023-04-25T19:42:12.150" v="9"/>
          <ac:cxnSpMkLst>
            <pc:docMk/>
            <pc:sldMk cId="2071348571" sldId="328"/>
            <ac:cxnSpMk id="18" creationId="{DC41C139-9E34-414F-BB07-5BBBB174FB00}"/>
          </ac:cxnSpMkLst>
        </pc:cxnChg>
      </pc:sldChg>
    </pc:docChg>
  </pc:docChgLst>
  <pc:docChgLst>
    <pc:chgData name="Andres Caicedo" userId="U0hjlS+4hS2w9RA2vNv7oMjw2WcXUggC9r5gVoyY2bU=" providerId="None" clId="Web-{A33192B6-9E43-4564-AE99-41CCB189F24E}"/>
    <pc:docChg chg="addSld delSld modSld">
      <pc:chgData name="Andres Caicedo" userId="U0hjlS+4hS2w9RA2vNv7oMjw2WcXUggC9r5gVoyY2bU=" providerId="None" clId="Web-{A33192B6-9E43-4564-AE99-41CCB189F24E}" dt="2023-04-25T20:26:23.483" v="80"/>
      <pc:docMkLst>
        <pc:docMk/>
      </pc:docMkLst>
      <pc:sldChg chg="addSp modSp">
        <pc:chgData name="Andres Caicedo" userId="U0hjlS+4hS2w9RA2vNv7oMjw2WcXUggC9r5gVoyY2bU=" providerId="None" clId="Web-{A33192B6-9E43-4564-AE99-41CCB189F24E}" dt="2023-04-25T19:56:55.889" v="5" actId="1076"/>
        <pc:sldMkLst>
          <pc:docMk/>
          <pc:sldMk cId="0" sldId="262"/>
        </pc:sldMkLst>
        <pc:picChg chg="add mod">
          <ac:chgData name="Andres Caicedo" userId="U0hjlS+4hS2w9RA2vNv7oMjw2WcXUggC9r5gVoyY2bU=" providerId="None" clId="Web-{A33192B6-9E43-4564-AE99-41CCB189F24E}" dt="2023-04-25T19:56:55.889" v="5" actId="1076"/>
          <ac:picMkLst>
            <pc:docMk/>
            <pc:sldMk cId="0" sldId="262"/>
            <ac:picMk id="3" creationId="{51CC6E00-2480-AD92-7015-D8EA17FA5A29}"/>
          </ac:picMkLst>
        </pc:picChg>
        <pc:picChg chg="mod">
          <ac:chgData name="Andres Caicedo" userId="U0hjlS+4hS2w9RA2vNv7oMjw2WcXUggC9r5gVoyY2bU=" providerId="None" clId="Web-{A33192B6-9E43-4564-AE99-41CCB189F24E}" dt="2023-04-25T19:56:09.575" v="2" actId="1076"/>
          <ac:picMkLst>
            <pc:docMk/>
            <pc:sldMk cId="0" sldId="262"/>
            <ac:picMk id="9" creationId="{5A3D000D-A5A7-68B2-1247-65A96BB1DE6D}"/>
          </ac:picMkLst>
        </pc:picChg>
      </pc:sldChg>
      <pc:sldChg chg="addSp delSp modSp">
        <pc:chgData name="Andres Caicedo" userId="U0hjlS+4hS2w9RA2vNv7oMjw2WcXUggC9r5gVoyY2bU=" providerId="None" clId="Web-{A33192B6-9E43-4564-AE99-41CCB189F24E}" dt="2023-04-25T20:26:23.483" v="80"/>
        <pc:sldMkLst>
          <pc:docMk/>
          <pc:sldMk cId="0" sldId="280"/>
        </pc:sldMkLst>
        <pc:spChg chg="add mod">
          <ac:chgData name="Andres Caicedo" userId="U0hjlS+4hS2w9RA2vNv7oMjw2WcXUggC9r5gVoyY2bU=" providerId="None" clId="Web-{A33192B6-9E43-4564-AE99-41CCB189F24E}" dt="2023-04-25T20:19:38.515" v="59" actId="1076"/>
          <ac:spMkLst>
            <pc:docMk/>
            <pc:sldMk cId="0" sldId="280"/>
            <ac:spMk id="6" creationId="{EE478F35-4152-A761-7470-07599D0FCEEC}"/>
          </ac:spMkLst>
        </pc:spChg>
        <pc:spChg chg="add mod">
          <ac:chgData name="Andres Caicedo" userId="U0hjlS+4hS2w9RA2vNv7oMjw2WcXUggC9r5gVoyY2bU=" providerId="None" clId="Web-{A33192B6-9E43-4564-AE99-41CCB189F24E}" dt="2023-04-25T20:26:23.483" v="80"/>
          <ac:spMkLst>
            <pc:docMk/>
            <pc:sldMk cId="0" sldId="280"/>
            <ac:spMk id="9" creationId="{D7158748-3439-0CC4-1D01-70648666F0DE}"/>
          </ac:spMkLst>
        </pc:spChg>
        <pc:spChg chg="mod">
          <ac:chgData name="Andres Caicedo" userId="U0hjlS+4hS2w9RA2vNv7oMjw2WcXUggC9r5gVoyY2bU=" providerId="None" clId="Web-{A33192B6-9E43-4564-AE99-41CCB189F24E}" dt="2023-04-25T20:21:35.785" v="61" actId="1076"/>
          <ac:spMkLst>
            <pc:docMk/>
            <pc:sldMk cId="0" sldId="280"/>
            <ac:spMk id="81" creationId="{FED8BE98-9CA2-5241-8ECB-E7B10CC0491F}"/>
          </ac:spMkLst>
        </pc:spChg>
        <pc:spChg chg="mod">
          <ac:chgData name="Andres Caicedo" userId="U0hjlS+4hS2w9RA2vNv7oMjw2WcXUggC9r5gVoyY2bU=" providerId="None" clId="Web-{A33192B6-9E43-4564-AE99-41CCB189F24E}" dt="2023-04-25T20:13:00.611" v="16" actId="1076"/>
          <ac:spMkLst>
            <pc:docMk/>
            <pc:sldMk cId="0" sldId="280"/>
            <ac:spMk id="2738" creationId="{00000000-0000-0000-0000-000000000000}"/>
          </ac:spMkLst>
        </pc:spChg>
        <pc:spChg chg="mod">
          <ac:chgData name="Andres Caicedo" userId="U0hjlS+4hS2w9RA2vNv7oMjw2WcXUggC9r5gVoyY2bU=" providerId="None" clId="Web-{A33192B6-9E43-4564-AE99-41CCB189F24E}" dt="2023-04-25T20:13:26.596" v="23" actId="1076"/>
          <ac:spMkLst>
            <pc:docMk/>
            <pc:sldMk cId="0" sldId="280"/>
            <ac:spMk id="2739" creationId="{00000000-0000-0000-0000-000000000000}"/>
          </ac:spMkLst>
        </pc:spChg>
        <pc:spChg chg="mod">
          <ac:chgData name="Andres Caicedo" userId="U0hjlS+4hS2w9RA2vNv7oMjw2WcXUggC9r5gVoyY2bU=" providerId="None" clId="Web-{A33192B6-9E43-4564-AE99-41CCB189F24E}" dt="2023-04-25T20:13:07.705" v="17" actId="1076"/>
          <ac:spMkLst>
            <pc:docMk/>
            <pc:sldMk cId="0" sldId="280"/>
            <ac:spMk id="2740" creationId="{00000000-0000-0000-0000-000000000000}"/>
          </ac:spMkLst>
        </pc:spChg>
        <pc:spChg chg="mod">
          <ac:chgData name="Andres Caicedo" userId="U0hjlS+4hS2w9RA2vNv7oMjw2WcXUggC9r5gVoyY2bU=" providerId="None" clId="Web-{A33192B6-9E43-4564-AE99-41CCB189F24E}" dt="2023-04-25T20:21:40.863" v="62" actId="1076"/>
          <ac:spMkLst>
            <pc:docMk/>
            <pc:sldMk cId="0" sldId="280"/>
            <ac:spMk id="2742" creationId="{00000000-0000-0000-0000-000000000000}"/>
          </ac:spMkLst>
        </pc:spChg>
        <pc:spChg chg="mod">
          <ac:chgData name="Andres Caicedo" userId="U0hjlS+4hS2w9RA2vNv7oMjw2WcXUggC9r5gVoyY2bU=" providerId="None" clId="Web-{A33192B6-9E43-4564-AE99-41CCB189F24E}" dt="2023-04-25T20:21:18.034" v="60" actId="1076"/>
          <ac:spMkLst>
            <pc:docMk/>
            <pc:sldMk cId="0" sldId="280"/>
            <ac:spMk id="2743" creationId="{00000000-0000-0000-0000-000000000000}"/>
          </ac:spMkLst>
        </pc:spChg>
        <pc:grpChg chg="del mod">
          <ac:chgData name="Andres Caicedo" userId="U0hjlS+4hS2w9RA2vNv7oMjw2WcXUggC9r5gVoyY2bU=" providerId="None" clId="Web-{A33192B6-9E43-4564-AE99-41CCB189F24E}" dt="2023-04-25T20:13:12.830" v="19"/>
          <ac:grpSpMkLst>
            <pc:docMk/>
            <pc:sldMk cId="0" sldId="280"/>
            <ac:grpSpMk id="83" creationId="{1664DB4C-99C9-6147-B3AE-73EB79F94E9C}"/>
          </ac:grpSpMkLst>
        </pc:grpChg>
        <pc:grpChg chg="del mod">
          <ac:chgData name="Andres Caicedo" userId="U0hjlS+4hS2w9RA2vNv7oMjw2WcXUggC9r5gVoyY2bU=" providerId="None" clId="Web-{A33192B6-9E43-4564-AE99-41CCB189F24E}" dt="2023-04-25T20:18:48.482" v="38"/>
          <ac:grpSpMkLst>
            <pc:docMk/>
            <pc:sldMk cId="0" sldId="280"/>
            <ac:grpSpMk id="97" creationId="{127D96AF-48A6-8846-AC29-7EB3BB72D121}"/>
          </ac:grpSpMkLst>
        </pc:grpChg>
        <pc:grpChg chg="del mod">
          <ac:chgData name="Andres Caicedo" userId="U0hjlS+4hS2w9RA2vNv7oMjw2WcXUggC9r5gVoyY2bU=" providerId="None" clId="Web-{A33192B6-9E43-4564-AE99-41CCB189F24E}" dt="2023-04-25T20:25:30.622" v="72"/>
          <ac:grpSpMkLst>
            <pc:docMk/>
            <pc:sldMk cId="0" sldId="280"/>
            <ac:grpSpMk id="125" creationId="{ABA2B8D5-BFB2-6A48-B2A6-8ECA547BC9C4}"/>
          </ac:grpSpMkLst>
        </pc:grpChg>
        <pc:picChg chg="add mod">
          <ac:chgData name="Andres Caicedo" userId="U0hjlS+4hS2w9RA2vNv7oMjw2WcXUggC9r5gVoyY2bU=" providerId="None" clId="Web-{A33192B6-9E43-4564-AE99-41CCB189F24E}" dt="2023-04-25T20:13:49.862" v="28" actId="1076"/>
          <ac:picMkLst>
            <pc:docMk/>
            <pc:sldMk cId="0" sldId="280"/>
            <ac:picMk id="2" creationId="{12DDFD69-DD6A-FEDC-B089-91B712A1B60F}"/>
          </ac:picMkLst>
        </pc:picChg>
        <pc:picChg chg="add mod">
          <ac:chgData name="Andres Caicedo" userId="U0hjlS+4hS2w9RA2vNv7oMjw2WcXUggC9r5gVoyY2bU=" providerId="None" clId="Web-{A33192B6-9E43-4564-AE99-41CCB189F24E}" dt="2023-04-25T20:19:36.171" v="58" actId="1076"/>
          <ac:picMkLst>
            <pc:docMk/>
            <pc:sldMk cId="0" sldId="280"/>
            <ac:picMk id="3" creationId="{CFE4A9C8-AC95-5EC2-E75F-4BC98665F756}"/>
          </ac:picMkLst>
        </pc:picChg>
        <pc:picChg chg="add mod">
          <ac:chgData name="Andres Caicedo" userId="U0hjlS+4hS2w9RA2vNv7oMjw2WcXUggC9r5gVoyY2bU=" providerId="None" clId="Web-{A33192B6-9E43-4564-AE99-41CCB189F24E}" dt="2023-04-25T20:19:33.890" v="57" actId="1076"/>
          <ac:picMkLst>
            <pc:docMk/>
            <pc:sldMk cId="0" sldId="280"/>
            <ac:picMk id="4" creationId="{AACC8F40-D0C2-FF8F-8BF9-D30DB1BD9087}"/>
          </ac:picMkLst>
        </pc:picChg>
        <pc:picChg chg="add mod">
          <ac:chgData name="Andres Caicedo" userId="U0hjlS+4hS2w9RA2vNv7oMjw2WcXUggC9r5gVoyY2bU=" providerId="None" clId="Web-{A33192B6-9E43-4564-AE99-41CCB189F24E}" dt="2023-04-25T20:25:38.262" v="75" actId="1076"/>
          <ac:picMkLst>
            <pc:docMk/>
            <pc:sldMk cId="0" sldId="280"/>
            <ac:picMk id="7" creationId="{84FD2877-DAC4-4B66-C9B6-E6BF6FF8E8C0}"/>
          </ac:picMkLst>
        </pc:picChg>
        <pc:picChg chg="add mod modCrop">
          <ac:chgData name="Andres Caicedo" userId="U0hjlS+4hS2w9RA2vNv7oMjw2WcXUggC9r5gVoyY2bU=" providerId="None" clId="Web-{A33192B6-9E43-4564-AE99-41CCB189F24E}" dt="2023-04-25T20:25:41.388" v="76" actId="1076"/>
          <ac:picMkLst>
            <pc:docMk/>
            <pc:sldMk cId="0" sldId="280"/>
            <ac:picMk id="8" creationId="{F798E376-FFB5-701E-2576-F9493907B1F8}"/>
          </ac:picMkLst>
        </pc:picChg>
      </pc:sldChg>
      <pc:sldChg chg="add del replId">
        <pc:chgData name="Andres Caicedo" userId="U0hjlS+4hS2w9RA2vNv7oMjw2WcXUggC9r5gVoyY2bU=" providerId="None" clId="Web-{A33192B6-9E43-4564-AE99-41CCB189F24E}" dt="2023-04-25T20:14:46.677" v="32"/>
        <pc:sldMkLst>
          <pc:docMk/>
          <pc:sldMk cId="2669027777" sldId="33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ace7fa64f5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ace7fa64f5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725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ace7fa64f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ace7fa64f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714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ace7fa64f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2" name="Google Shape;3002;gace7fa64f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ace7fa64f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ace7fa64f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ad97bcf635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ad97bcf635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ace7fa64f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ace7fa64f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ace7fa64f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ace7fa64f5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26e00b28b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26e00b28b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81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ace7fa64f5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ace7fa64f5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50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26e00b28b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26e00b28b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436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Nathan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53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Nathan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75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Nathan</a:t>
            </a:r>
          </a:p>
        </p:txBody>
      </p:sp>
    </p:spTree>
    <p:extLst>
      <p:ext uri="{BB962C8B-B14F-4D97-AF65-F5344CB8AC3E}">
        <p14:creationId xmlns:p14="http://schemas.microsoft.com/office/powerpoint/2010/main" val="375296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7575" y="-126565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3397188" y="2891208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3397188" y="3250467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3"/>
          </p:nvPr>
        </p:nvSpPr>
        <p:spPr>
          <a:xfrm>
            <a:off x="778718" y="2891210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778718" y="3250468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5"/>
          </p:nvPr>
        </p:nvSpPr>
        <p:spPr>
          <a:xfrm>
            <a:off x="6124185" y="2891207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6"/>
          </p:nvPr>
        </p:nvSpPr>
        <p:spPr>
          <a:xfrm>
            <a:off x="6124185" y="3250466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4092475" y="628600"/>
            <a:ext cx="4594500" cy="19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2"/>
          </p:nvPr>
        </p:nvSpPr>
        <p:spPr>
          <a:xfrm>
            <a:off x="3798675" y="3318368"/>
            <a:ext cx="22590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1"/>
          </p:nvPr>
        </p:nvSpPr>
        <p:spPr>
          <a:xfrm>
            <a:off x="3798675" y="3686676"/>
            <a:ext cx="22590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3"/>
          </p:nvPr>
        </p:nvSpPr>
        <p:spPr>
          <a:xfrm>
            <a:off x="6378100" y="3318350"/>
            <a:ext cx="22590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4"/>
          </p:nvPr>
        </p:nvSpPr>
        <p:spPr>
          <a:xfrm>
            <a:off x="6378100" y="3686657"/>
            <a:ext cx="22590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2022913" y="-126565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457200" y="776150"/>
            <a:ext cx="37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"/>
          </p:nvPr>
        </p:nvSpPr>
        <p:spPr>
          <a:xfrm>
            <a:off x="460500" y="1613675"/>
            <a:ext cx="37599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6"/>
          <p:cNvSpPr txBox="1"/>
          <p:nvPr/>
        </p:nvSpPr>
        <p:spPr>
          <a:xfrm>
            <a:off x="481362" y="3624400"/>
            <a:ext cx="36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rPr>
              <a:t>. </a:t>
            </a:r>
            <a:endParaRPr sz="1200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-4895465">
            <a:off x="3368024" y="-1303705"/>
            <a:ext cx="9412969" cy="648010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2"/>
          </p:nvPr>
        </p:nvSpPr>
        <p:spPr>
          <a:xfrm>
            <a:off x="641800" y="2258012"/>
            <a:ext cx="26898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1800" y="2619438"/>
            <a:ext cx="2689800" cy="8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5824800" y="2252450"/>
            <a:ext cx="26898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824800" y="2624010"/>
            <a:ext cx="26898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 rot="193" flipH="1">
            <a:off x="3014849" y="1017810"/>
            <a:ext cx="3373153" cy="572222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2"/>
          </p:nvPr>
        </p:nvSpPr>
        <p:spPr>
          <a:xfrm>
            <a:off x="1404150" y="3196373"/>
            <a:ext cx="26898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395095" y="3563859"/>
            <a:ext cx="2689800" cy="8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 idx="3"/>
          </p:nvPr>
        </p:nvSpPr>
        <p:spPr>
          <a:xfrm>
            <a:off x="5050035" y="3200677"/>
            <a:ext cx="26898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4"/>
          </p:nvPr>
        </p:nvSpPr>
        <p:spPr>
          <a:xfrm>
            <a:off x="5040979" y="3560213"/>
            <a:ext cx="26898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4093938" y="994800"/>
            <a:ext cx="9837487" cy="677241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/>
          <p:nvPr/>
        </p:nvSpPr>
        <p:spPr>
          <a:xfrm rot="-7531753">
            <a:off x="-1055188" y="-2420408"/>
            <a:ext cx="4167357" cy="458637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 rot="1432133">
            <a:off x="6060531" y="3892529"/>
            <a:ext cx="3850151" cy="350581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4815300" y="1598100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4815300" y="2793300"/>
            <a:ext cx="3871500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-3911925" y="-113230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815309" y="1871700"/>
            <a:ext cx="38715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4815300" y="3065475"/>
            <a:ext cx="38715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/>
          <p:nvPr/>
        </p:nvSpPr>
        <p:spPr>
          <a:xfrm rot="10799903">
            <a:off x="4287249" y="-1668273"/>
            <a:ext cx="6680951" cy="6564197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0" r:id="rId6"/>
    <p:sldLayoutId id="2147483662" r:id="rId7"/>
    <p:sldLayoutId id="2147483671" r:id="rId8"/>
    <p:sldLayoutId id="2147483672" r:id="rId9"/>
    <p:sldLayoutId id="2147483673" r:id="rId10"/>
    <p:sldLayoutId id="2147483675" r:id="rId11"/>
    <p:sldLayoutId id="2147483679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ctrTitle"/>
          </p:nvPr>
        </p:nvSpPr>
        <p:spPr>
          <a:xfrm>
            <a:off x="156218" y="746546"/>
            <a:ext cx="4415782" cy="3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/>
              <a:t>One</a:t>
            </a:r>
            <a:r>
              <a:rPr lang="zh-TW" altLang="en-US" sz="3200"/>
              <a:t> </a:t>
            </a:r>
            <a:r>
              <a:rPr lang="en-US" altLang="zh-TW" sz="3200"/>
              <a:t>size</a:t>
            </a:r>
            <a:r>
              <a:rPr lang="zh-TW" altLang="en-US" sz="3200"/>
              <a:t> </a:t>
            </a:r>
            <a:r>
              <a:rPr lang="en-US" altLang="zh-TW" sz="3200"/>
              <a:t>does</a:t>
            </a:r>
            <a:r>
              <a:rPr lang="zh-TW" altLang="en-US" sz="3200"/>
              <a:t> </a:t>
            </a:r>
            <a:r>
              <a:rPr lang="en-US" altLang="zh-TW" sz="3200"/>
              <a:t>not</a:t>
            </a:r>
            <a:r>
              <a:rPr lang="zh-TW" altLang="en-US" sz="3200"/>
              <a:t> </a:t>
            </a:r>
            <a:r>
              <a:rPr lang="en-US" altLang="zh-TW" sz="3200"/>
              <a:t>fit</a:t>
            </a:r>
            <a:r>
              <a:rPr lang="zh-TW" altLang="en-US" sz="3200"/>
              <a:t> </a:t>
            </a:r>
            <a:r>
              <a:rPr lang="en-US" altLang="zh-TW" sz="3200"/>
              <a:t>all</a:t>
            </a:r>
            <a:br>
              <a:rPr lang="en-US" altLang="zh-TW" sz="3200"/>
            </a:br>
            <a:r>
              <a:rPr lang="en-US" altLang="zh-TW" sz="2000"/>
              <a:t>-</a:t>
            </a:r>
            <a:r>
              <a:rPr lang="en-US" sz="2000"/>
              <a:t>A market regime and sentiment-mitigated </a:t>
            </a:r>
            <a:br>
              <a:rPr lang="en-US" sz="2000"/>
            </a:br>
            <a:r>
              <a:rPr lang="en-US" sz="2000"/>
              <a:t>approach to algorithmic trading</a:t>
            </a:r>
            <a:endParaRPr sz="2000"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4572000" y="4247150"/>
            <a:ext cx="431619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/>
              <a:t>Andres </a:t>
            </a:r>
            <a:r>
              <a:rPr lang="en-US" altLang="zh-TW" sz="1400" err="1"/>
              <a:t>Caicedo</a:t>
            </a:r>
            <a:r>
              <a:rPr lang="en-US" altLang="zh-TW" sz="1400"/>
              <a:t>,</a:t>
            </a:r>
            <a:r>
              <a:rPr lang="zh-TW" altLang="en-US" sz="1400"/>
              <a:t> </a:t>
            </a:r>
            <a:r>
              <a:rPr lang="en-US" altLang="zh-TW" sz="1400" err="1"/>
              <a:t>Anuva</a:t>
            </a:r>
            <a:r>
              <a:rPr lang="en-US" altLang="zh-TW" sz="1400"/>
              <a:t> Agarwal,</a:t>
            </a:r>
            <a:r>
              <a:rPr lang="zh-TW" altLang="en-US" sz="1400"/>
              <a:t> </a:t>
            </a:r>
            <a:r>
              <a:rPr lang="en-US" altLang="zh-TW" sz="1400"/>
              <a:t>Cindy Chiu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/>
              <a:t>Dev Patel,</a:t>
            </a:r>
            <a:r>
              <a:rPr lang="zh-TW" altLang="en-US" sz="1400"/>
              <a:t> </a:t>
            </a:r>
            <a:r>
              <a:rPr lang="en-US" altLang="zh-TW" sz="1400"/>
              <a:t>Nathan </a:t>
            </a:r>
            <a:r>
              <a:rPr lang="en-US" altLang="zh-TW" sz="1400" err="1"/>
              <a:t>Luksik</a:t>
            </a:r>
            <a:endParaRPr sz="1400"/>
          </a:p>
        </p:txBody>
      </p:sp>
      <p:sp>
        <p:nvSpPr>
          <p:cNvPr id="237" name="Google Shape;237;p40"/>
          <p:cNvSpPr/>
          <p:nvPr/>
        </p:nvSpPr>
        <p:spPr>
          <a:xfrm>
            <a:off x="8964223" y="2608744"/>
            <a:ext cx="120227" cy="161505"/>
          </a:xfrm>
          <a:custGeom>
            <a:avLst/>
            <a:gdLst/>
            <a:ahLst/>
            <a:cxnLst/>
            <a:rect l="l" t="t" r="r" b="b"/>
            <a:pathLst>
              <a:path w="1733" h="2328" extrusionOk="0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40"/>
          <p:cNvGrpSpPr/>
          <p:nvPr/>
        </p:nvGrpSpPr>
        <p:grpSpPr>
          <a:xfrm>
            <a:off x="4384025" y="753975"/>
            <a:ext cx="4561734" cy="3321225"/>
            <a:chOff x="4384025" y="753975"/>
            <a:chExt cx="4561734" cy="3321225"/>
          </a:xfrm>
        </p:grpSpPr>
        <p:sp>
          <p:nvSpPr>
            <p:cNvPr id="239" name="Google Shape;239;p40"/>
            <p:cNvSpPr/>
            <p:nvPr/>
          </p:nvSpPr>
          <p:spPr>
            <a:xfrm>
              <a:off x="5131531" y="3948106"/>
              <a:ext cx="109315" cy="84899"/>
            </a:xfrm>
            <a:custGeom>
              <a:avLst/>
              <a:gdLst/>
              <a:ahLst/>
              <a:cxnLst/>
              <a:rect l="l" t="t" r="r" b="b"/>
              <a:pathLst>
                <a:path w="1499" h="1164" extrusionOk="0">
                  <a:moveTo>
                    <a:pt x="682" y="1"/>
                  </a:moveTo>
                  <a:cubicBezTo>
                    <a:pt x="579" y="1"/>
                    <a:pt x="468" y="22"/>
                    <a:pt x="371" y="35"/>
                  </a:cubicBezTo>
                  <a:cubicBezTo>
                    <a:pt x="279" y="45"/>
                    <a:pt x="207" y="127"/>
                    <a:pt x="207" y="219"/>
                  </a:cubicBezTo>
                  <a:cubicBezTo>
                    <a:pt x="207" y="230"/>
                    <a:pt x="207" y="240"/>
                    <a:pt x="207" y="250"/>
                  </a:cubicBezTo>
                  <a:cubicBezTo>
                    <a:pt x="207" y="271"/>
                    <a:pt x="207" y="291"/>
                    <a:pt x="207" y="312"/>
                  </a:cubicBezTo>
                  <a:cubicBezTo>
                    <a:pt x="197" y="486"/>
                    <a:pt x="156" y="650"/>
                    <a:pt x="94" y="814"/>
                  </a:cubicBezTo>
                  <a:cubicBezTo>
                    <a:pt x="0" y="1105"/>
                    <a:pt x="293" y="1164"/>
                    <a:pt x="800" y="1164"/>
                  </a:cubicBezTo>
                  <a:cubicBezTo>
                    <a:pt x="847" y="1164"/>
                    <a:pt x="895" y="1163"/>
                    <a:pt x="945" y="1162"/>
                  </a:cubicBezTo>
                  <a:cubicBezTo>
                    <a:pt x="1499" y="1152"/>
                    <a:pt x="1345" y="927"/>
                    <a:pt x="1263" y="804"/>
                  </a:cubicBezTo>
                  <a:cubicBezTo>
                    <a:pt x="1181" y="691"/>
                    <a:pt x="1037" y="629"/>
                    <a:pt x="1017" y="486"/>
                  </a:cubicBezTo>
                  <a:cubicBezTo>
                    <a:pt x="1007" y="383"/>
                    <a:pt x="996" y="281"/>
                    <a:pt x="986" y="189"/>
                  </a:cubicBezTo>
                  <a:cubicBezTo>
                    <a:pt x="986" y="178"/>
                    <a:pt x="986" y="178"/>
                    <a:pt x="986" y="178"/>
                  </a:cubicBezTo>
                  <a:cubicBezTo>
                    <a:pt x="939" y="38"/>
                    <a:pt x="819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5151804" y="3907261"/>
              <a:ext cx="46453" cy="64841"/>
            </a:xfrm>
            <a:custGeom>
              <a:avLst/>
              <a:gdLst/>
              <a:ahLst/>
              <a:cxnLst/>
              <a:rect l="l" t="t" r="r" b="b"/>
              <a:pathLst>
                <a:path w="637" h="889" extrusionOk="0">
                  <a:moveTo>
                    <a:pt x="636" y="0"/>
                  </a:moveTo>
                  <a:lnTo>
                    <a:pt x="1" y="62"/>
                  </a:lnTo>
                  <a:cubicBezTo>
                    <a:pt x="1" y="62"/>
                    <a:pt x="1" y="636"/>
                    <a:pt x="1" y="769"/>
                  </a:cubicBezTo>
                  <a:cubicBezTo>
                    <a:pt x="1" y="816"/>
                    <a:pt x="135" y="888"/>
                    <a:pt x="294" y="888"/>
                  </a:cubicBezTo>
                  <a:cubicBezTo>
                    <a:pt x="380" y="888"/>
                    <a:pt x="472" y="867"/>
                    <a:pt x="554" y="810"/>
                  </a:cubicBezTo>
                  <a:cubicBezTo>
                    <a:pt x="575" y="800"/>
                    <a:pt x="585" y="779"/>
                    <a:pt x="595" y="749"/>
                  </a:cubicBezTo>
                  <a:cubicBezTo>
                    <a:pt x="606" y="677"/>
                    <a:pt x="626" y="226"/>
                    <a:pt x="636" y="0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5545100" y="3905000"/>
              <a:ext cx="50902" cy="71843"/>
            </a:xfrm>
            <a:custGeom>
              <a:avLst/>
              <a:gdLst/>
              <a:ahLst/>
              <a:cxnLst/>
              <a:rect l="l" t="t" r="r" b="b"/>
              <a:pathLst>
                <a:path w="698" h="985" extrusionOk="0">
                  <a:moveTo>
                    <a:pt x="554" y="0"/>
                  </a:moveTo>
                  <a:lnTo>
                    <a:pt x="0" y="72"/>
                  </a:lnTo>
                  <a:lnTo>
                    <a:pt x="144" y="985"/>
                  </a:lnTo>
                  <a:lnTo>
                    <a:pt x="697" y="9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0"/>
            <p:cNvSpPr/>
            <p:nvPr/>
          </p:nvSpPr>
          <p:spPr>
            <a:xfrm>
              <a:off x="5547360" y="3954962"/>
              <a:ext cx="160727" cy="62507"/>
            </a:xfrm>
            <a:custGeom>
              <a:avLst/>
              <a:gdLst/>
              <a:ahLst/>
              <a:cxnLst/>
              <a:rect l="l" t="t" r="r" b="b"/>
              <a:pathLst>
                <a:path w="2204" h="857" extrusionOk="0">
                  <a:moveTo>
                    <a:pt x="585" y="1"/>
                  </a:moveTo>
                  <a:cubicBezTo>
                    <a:pt x="552" y="1"/>
                    <a:pt x="500" y="43"/>
                    <a:pt x="482" y="136"/>
                  </a:cubicBezTo>
                  <a:cubicBezTo>
                    <a:pt x="460" y="200"/>
                    <a:pt x="360" y="249"/>
                    <a:pt x="249" y="249"/>
                  </a:cubicBezTo>
                  <a:cubicBezTo>
                    <a:pt x="200" y="249"/>
                    <a:pt x="149" y="239"/>
                    <a:pt x="102" y="218"/>
                  </a:cubicBezTo>
                  <a:cubicBezTo>
                    <a:pt x="51" y="300"/>
                    <a:pt x="20" y="392"/>
                    <a:pt x="20" y="494"/>
                  </a:cubicBezTo>
                  <a:cubicBezTo>
                    <a:pt x="3" y="778"/>
                    <a:pt x="0" y="838"/>
                    <a:pt x="187" y="838"/>
                  </a:cubicBezTo>
                  <a:cubicBezTo>
                    <a:pt x="223" y="838"/>
                    <a:pt x="266" y="836"/>
                    <a:pt x="318" y="833"/>
                  </a:cubicBezTo>
                  <a:cubicBezTo>
                    <a:pt x="420" y="822"/>
                    <a:pt x="525" y="817"/>
                    <a:pt x="630" y="817"/>
                  </a:cubicBezTo>
                  <a:cubicBezTo>
                    <a:pt x="735" y="817"/>
                    <a:pt x="841" y="822"/>
                    <a:pt x="943" y="833"/>
                  </a:cubicBezTo>
                  <a:cubicBezTo>
                    <a:pt x="1038" y="842"/>
                    <a:pt x="1174" y="856"/>
                    <a:pt x="1326" y="856"/>
                  </a:cubicBezTo>
                  <a:cubicBezTo>
                    <a:pt x="1503" y="856"/>
                    <a:pt x="1700" y="837"/>
                    <a:pt x="1876" y="771"/>
                  </a:cubicBezTo>
                  <a:cubicBezTo>
                    <a:pt x="2204" y="638"/>
                    <a:pt x="1599" y="617"/>
                    <a:pt x="1302" y="515"/>
                  </a:cubicBezTo>
                  <a:cubicBezTo>
                    <a:pt x="1087" y="453"/>
                    <a:pt x="892" y="330"/>
                    <a:pt x="738" y="166"/>
                  </a:cubicBezTo>
                  <a:cubicBezTo>
                    <a:pt x="697" y="95"/>
                    <a:pt x="646" y="13"/>
                    <a:pt x="594" y="2"/>
                  </a:cubicBezTo>
                  <a:cubicBezTo>
                    <a:pt x="591" y="1"/>
                    <a:pt x="588" y="1"/>
                    <a:pt x="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0"/>
            <p:cNvSpPr/>
            <p:nvPr/>
          </p:nvSpPr>
          <p:spPr>
            <a:xfrm>
              <a:off x="5156691" y="3957296"/>
              <a:ext cx="51631" cy="25674"/>
            </a:xfrm>
            <a:custGeom>
              <a:avLst/>
              <a:gdLst/>
              <a:ahLst/>
              <a:cxnLst/>
              <a:rect l="l" t="t" r="r" b="b"/>
              <a:pathLst>
                <a:path w="708" h="352" extrusionOk="0">
                  <a:moveTo>
                    <a:pt x="288" y="1"/>
                  </a:moveTo>
                  <a:cubicBezTo>
                    <a:pt x="262" y="1"/>
                    <a:pt x="234" y="1"/>
                    <a:pt x="205" y="3"/>
                  </a:cubicBezTo>
                  <a:cubicBezTo>
                    <a:pt x="93" y="3"/>
                    <a:pt x="0" y="95"/>
                    <a:pt x="0" y="208"/>
                  </a:cubicBezTo>
                  <a:lnTo>
                    <a:pt x="82" y="310"/>
                  </a:lnTo>
                  <a:lnTo>
                    <a:pt x="308" y="351"/>
                  </a:lnTo>
                  <a:cubicBezTo>
                    <a:pt x="308" y="351"/>
                    <a:pt x="708" y="341"/>
                    <a:pt x="646" y="177"/>
                  </a:cubicBezTo>
                  <a:cubicBezTo>
                    <a:pt x="584" y="35"/>
                    <a:pt x="460" y="1"/>
                    <a:pt x="28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0"/>
            <p:cNvSpPr/>
            <p:nvPr/>
          </p:nvSpPr>
          <p:spPr>
            <a:xfrm>
              <a:off x="5530948" y="1003944"/>
              <a:ext cx="377955" cy="177947"/>
            </a:xfrm>
            <a:custGeom>
              <a:avLst/>
              <a:gdLst/>
              <a:ahLst/>
              <a:cxnLst/>
              <a:rect l="l" t="t" r="r" b="b"/>
              <a:pathLst>
                <a:path w="5448" h="2565" extrusionOk="0">
                  <a:moveTo>
                    <a:pt x="3817" y="0"/>
                  </a:moveTo>
                  <a:cubicBezTo>
                    <a:pt x="2165" y="0"/>
                    <a:pt x="1" y="1052"/>
                    <a:pt x="1470" y="2292"/>
                  </a:cubicBezTo>
                  <a:cubicBezTo>
                    <a:pt x="1706" y="2489"/>
                    <a:pt x="1978" y="2565"/>
                    <a:pt x="2268" y="2565"/>
                  </a:cubicBezTo>
                  <a:cubicBezTo>
                    <a:pt x="3078" y="2565"/>
                    <a:pt x="4025" y="1979"/>
                    <a:pt x="4689" y="1820"/>
                  </a:cubicBezTo>
                  <a:cubicBezTo>
                    <a:pt x="4904" y="1779"/>
                    <a:pt x="5099" y="1666"/>
                    <a:pt x="5232" y="1492"/>
                  </a:cubicBezTo>
                  <a:cubicBezTo>
                    <a:pt x="5396" y="1277"/>
                    <a:pt x="5448" y="990"/>
                    <a:pt x="5386" y="733"/>
                  </a:cubicBezTo>
                  <a:cubicBezTo>
                    <a:pt x="5325" y="549"/>
                    <a:pt x="5202" y="405"/>
                    <a:pt x="5048" y="303"/>
                  </a:cubicBezTo>
                  <a:cubicBezTo>
                    <a:pt x="4756" y="93"/>
                    <a:pt x="4309" y="0"/>
                    <a:pt x="3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0"/>
            <p:cNvSpPr/>
            <p:nvPr/>
          </p:nvSpPr>
          <p:spPr>
            <a:xfrm>
              <a:off x="5071055" y="3718270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0"/>
                  </a:moveTo>
                  <a:lnTo>
                    <a:pt x="0" y="1148"/>
                  </a:lnTo>
                  <a:cubicBezTo>
                    <a:pt x="0" y="1548"/>
                    <a:pt x="2133" y="1876"/>
                    <a:pt x="4778" y="1876"/>
                  </a:cubicBezTo>
                  <a:cubicBezTo>
                    <a:pt x="7422" y="1876"/>
                    <a:pt x="9565" y="1558"/>
                    <a:pt x="9565" y="115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0"/>
            <p:cNvSpPr/>
            <p:nvPr/>
          </p:nvSpPr>
          <p:spPr>
            <a:xfrm>
              <a:off x="5078131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0"/>
            <p:cNvSpPr/>
            <p:nvPr/>
          </p:nvSpPr>
          <p:spPr>
            <a:xfrm>
              <a:off x="5118716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0"/>
            <p:cNvSpPr/>
            <p:nvPr/>
          </p:nvSpPr>
          <p:spPr>
            <a:xfrm>
              <a:off x="5164920" y="368483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0"/>
            <p:cNvSpPr/>
            <p:nvPr/>
          </p:nvSpPr>
          <p:spPr>
            <a:xfrm>
              <a:off x="5223265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5287230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5566052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5070361" y="3666308"/>
              <a:ext cx="664335" cy="100386"/>
            </a:xfrm>
            <a:custGeom>
              <a:avLst/>
              <a:gdLst/>
              <a:ahLst/>
              <a:cxnLst/>
              <a:rect l="l" t="t" r="r" b="b"/>
              <a:pathLst>
                <a:path w="9576" h="1447" extrusionOk="0">
                  <a:moveTo>
                    <a:pt x="4788" y="1"/>
                  </a:moveTo>
                  <a:cubicBezTo>
                    <a:pt x="2143" y="1"/>
                    <a:pt x="0" y="329"/>
                    <a:pt x="0" y="729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32" y="1446"/>
                    <a:pt x="9575" y="1128"/>
                    <a:pt x="9575" y="729"/>
                  </a:cubicBezTo>
                  <a:cubicBezTo>
                    <a:pt x="9575" y="319"/>
                    <a:pt x="7432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5138627" y="3687676"/>
              <a:ext cx="527736" cy="46967"/>
            </a:xfrm>
            <a:custGeom>
              <a:avLst/>
              <a:gdLst/>
              <a:ahLst/>
              <a:cxnLst/>
              <a:rect l="l" t="t" r="r" b="b"/>
              <a:pathLst>
                <a:path w="7607" h="677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0"/>
            <p:cNvSpPr/>
            <p:nvPr/>
          </p:nvSpPr>
          <p:spPr>
            <a:xfrm>
              <a:off x="5138627" y="3687676"/>
              <a:ext cx="527736" cy="30664"/>
            </a:xfrm>
            <a:custGeom>
              <a:avLst/>
              <a:gdLst/>
              <a:ahLst/>
              <a:cxnLst/>
              <a:rect l="l" t="t" r="r" b="b"/>
              <a:pathLst>
                <a:path w="7607" h="442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80"/>
                    <a:pt x="62" y="410"/>
                    <a:pt x="164" y="44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1" y="298"/>
                    <a:pt x="7443" y="441"/>
                  </a:cubicBezTo>
                  <a:cubicBezTo>
                    <a:pt x="7545" y="410"/>
                    <a:pt x="7607" y="380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5023393" y="3627180"/>
              <a:ext cx="663641" cy="130980"/>
            </a:xfrm>
            <a:custGeom>
              <a:avLst/>
              <a:gdLst/>
              <a:ahLst/>
              <a:cxnLst/>
              <a:rect l="l" t="t" r="r" b="b"/>
              <a:pathLst>
                <a:path w="9566" h="1888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78" y="1887"/>
                  </a:cubicBezTo>
                  <a:cubicBezTo>
                    <a:pt x="7423" y="188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5029776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5070361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5117259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5174910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5238875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5308598" y="3593810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5575973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5517697" y="3593810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5023393" y="3575981"/>
              <a:ext cx="662878" cy="100386"/>
            </a:xfrm>
            <a:custGeom>
              <a:avLst/>
              <a:gdLst/>
              <a:ahLst/>
              <a:cxnLst/>
              <a:rect l="l" t="t" r="r" b="b"/>
              <a:pathLst>
                <a:path w="9555" h="1447" extrusionOk="0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18"/>
                    <a:pt x="2133" y="1446"/>
                    <a:pt x="4778" y="1446"/>
                  </a:cubicBezTo>
                  <a:cubicBezTo>
                    <a:pt x="7412" y="1446"/>
                    <a:pt x="9555" y="1128"/>
                    <a:pt x="9555" y="729"/>
                  </a:cubicBezTo>
                  <a:cubicBezTo>
                    <a:pt x="955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5090965" y="3597348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5090965" y="3597348"/>
              <a:ext cx="527042" cy="29901"/>
            </a:xfrm>
            <a:custGeom>
              <a:avLst/>
              <a:gdLst/>
              <a:ahLst/>
              <a:cxnLst/>
              <a:rect l="l" t="t" r="r" b="b"/>
              <a:pathLst>
                <a:path w="7597" h="431" extrusionOk="0">
                  <a:moveTo>
                    <a:pt x="3793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69"/>
                    <a:pt x="52" y="400"/>
                    <a:pt x="164" y="43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31"/>
                  </a:cubicBezTo>
                  <a:cubicBezTo>
                    <a:pt x="7546" y="400"/>
                    <a:pt x="7597" y="369"/>
                    <a:pt x="7597" y="339"/>
                  </a:cubicBezTo>
                  <a:cubicBezTo>
                    <a:pt x="7597" y="154"/>
                    <a:pt x="5895" y="0"/>
                    <a:pt x="379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5076743" y="3536159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1"/>
                  </a:moveTo>
                  <a:lnTo>
                    <a:pt x="0" y="1149"/>
                  </a:lnTo>
                  <a:cubicBezTo>
                    <a:pt x="0" y="1559"/>
                    <a:pt x="2133" y="1877"/>
                    <a:pt x="4778" y="1877"/>
                  </a:cubicBezTo>
                  <a:cubicBezTo>
                    <a:pt x="7422" y="1877"/>
                    <a:pt x="9565" y="155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5083820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5124405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5171303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5228954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5292919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5571741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5508470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5076743" y="3484266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78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8"/>
                    <a:pt x="7422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5144316" y="3506327"/>
              <a:ext cx="527736" cy="46273"/>
            </a:xfrm>
            <a:custGeom>
              <a:avLst/>
              <a:gdLst/>
              <a:ahLst/>
              <a:cxnLst/>
              <a:rect l="l" t="t" r="r" b="b"/>
              <a:pathLst>
                <a:path w="7607" h="667" extrusionOk="0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5144316" y="3506327"/>
              <a:ext cx="528499" cy="29901"/>
            </a:xfrm>
            <a:custGeom>
              <a:avLst/>
              <a:gdLst/>
              <a:ahLst/>
              <a:cxnLst/>
              <a:rect l="l" t="t" r="r" b="b"/>
              <a:pathLst>
                <a:path w="7618" h="431" extrusionOk="0">
                  <a:moveTo>
                    <a:pt x="3814" y="0"/>
                  </a:moveTo>
                  <a:cubicBezTo>
                    <a:pt x="1712" y="0"/>
                    <a:pt x="11" y="144"/>
                    <a:pt x="11" y="328"/>
                  </a:cubicBezTo>
                  <a:cubicBezTo>
                    <a:pt x="0" y="369"/>
                    <a:pt x="62" y="400"/>
                    <a:pt x="175" y="431"/>
                  </a:cubicBezTo>
                  <a:cubicBezTo>
                    <a:pt x="646" y="287"/>
                    <a:pt x="2102" y="195"/>
                    <a:pt x="3814" y="195"/>
                  </a:cubicBezTo>
                  <a:cubicBezTo>
                    <a:pt x="5536" y="195"/>
                    <a:pt x="6982" y="287"/>
                    <a:pt x="7453" y="431"/>
                  </a:cubicBezTo>
                  <a:cubicBezTo>
                    <a:pt x="7556" y="400"/>
                    <a:pt x="7617" y="369"/>
                    <a:pt x="7617" y="328"/>
                  </a:cubicBezTo>
                  <a:cubicBezTo>
                    <a:pt x="7617" y="144"/>
                    <a:pt x="5915" y="0"/>
                    <a:pt x="381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5100192" y="3443751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58"/>
                  </a:lnTo>
                  <a:cubicBezTo>
                    <a:pt x="1" y="1558"/>
                    <a:pt x="2143" y="1876"/>
                    <a:pt x="4778" y="1876"/>
                  </a:cubicBezTo>
                  <a:cubicBezTo>
                    <a:pt x="7423" y="1876"/>
                    <a:pt x="9565" y="1558"/>
                    <a:pt x="9565" y="115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5107338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5147854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5194058" y="341031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5252403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5316437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5531225" y="3410311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5462196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5100192" y="3391788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8"/>
                    <a:pt x="2133" y="1456"/>
                    <a:pt x="4778" y="1456"/>
                  </a:cubicBezTo>
                  <a:cubicBezTo>
                    <a:pt x="7423" y="1456"/>
                    <a:pt x="9565" y="1128"/>
                    <a:pt x="9565" y="729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5167765" y="3413850"/>
              <a:ext cx="527805" cy="46273"/>
            </a:xfrm>
            <a:custGeom>
              <a:avLst/>
              <a:gdLst/>
              <a:ahLst/>
              <a:cxnLst/>
              <a:rect l="l" t="t" r="r" b="b"/>
              <a:pathLst>
                <a:path w="7608" h="667" extrusionOk="0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5167765" y="3413850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07" y="370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5020549" y="3352660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5027695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5068904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5115108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5173453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5236794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5306447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5573891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5516240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5020549" y="3300073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5088815" y="3322135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088815" y="3322135"/>
              <a:ext cx="527805" cy="30594"/>
            </a:xfrm>
            <a:custGeom>
              <a:avLst/>
              <a:gdLst/>
              <a:ahLst/>
              <a:cxnLst/>
              <a:rect l="l" t="t" r="r" b="b"/>
              <a:pathLst>
                <a:path w="7608" h="441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5084583" y="3261639"/>
              <a:ext cx="663572" cy="130217"/>
            </a:xfrm>
            <a:custGeom>
              <a:avLst/>
              <a:gdLst/>
              <a:ahLst/>
              <a:cxnLst/>
              <a:rect l="l" t="t" r="r" b="b"/>
              <a:pathLst>
                <a:path w="9565" h="1877" extrusionOk="0">
                  <a:moveTo>
                    <a:pt x="0" y="1"/>
                  </a:moveTo>
                  <a:lnTo>
                    <a:pt x="0" y="1159"/>
                  </a:lnTo>
                  <a:cubicBezTo>
                    <a:pt x="0" y="1559"/>
                    <a:pt x="2143" y="1877"/>
                    <a:pt x="4788" y="1877"/>
                  </a:cubicBezTo>
                  <a:cubicBezTo>
                    <a:pt x="743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5091659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5132938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5179142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5237487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5300758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5725339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5684823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5638619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5580274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5516240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5084583" y="3209052"/>
              <a:ext cx="664335" cy="101010"/>
            </a:xfrm>
            <a:custGeom>
              <a:avLst/>
              <a:gdLst/>
              <a:ahLst/>
              <a:cxnLst/>
              <a:rect l="l" t="t" r="r" b="b"/>
              <a:pathLst>
                <a:path w="9576" h="1456" extrusionOk="0">
                  <a:moveTo>
                    <a:pt x="478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88" y="1456"/>
                  </a:cubicBezTo>
                  <a:cubicBezTo>
                    <a:pt x="7433" y="1456"/>
                    <a:pt x="9575" y="1128"/>
                    <a:pt x="9575" y="728"/>
                  </a:cubicBezTo>
                  <a:cubicBezTo>
                    <a:pt x="9575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5152849" y="3231044"/>
              <a:ext cx="527736" cy="47036"/>
            </a:xfrm>
            <a:custGeom>
              <a:avLst/>
              <a:gdLst/>
              <a:ahLst/>
              <a:cxnLst/>
              <a:rect l="l" t="t" r="r" b="b"/>
              <a:pathLst>
                <a:path w="7607" h="678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5152849" y="3231808"/>
              <a:ext cx="527736" cy="29901"/>
            </a:xfrm>
            <a:custGeom>
              <a:avLst/>
              <a:gdLst/>
              <a:ahLst/>
              <a:cxnLst/>
              <a:rect l="l" t="t" r="r" b="b"/>
              <a:pathLst>
                <a:path w="7607" h="431" extrusionOk="0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359"/>
                    <a:pt x="52" y="390"/>
                    <a:pt x="164" y="431"/>
                  </a:cubicBezTo>
                  <a:cubicBezTo>
                    <a:pt x="636" y="297"/>
                    <a:pt x="2081" y="195"/>
                    <a:pt x="3804" y="195"/>
                  </a:cubicBezTo>
                  <a:cubicBezTo>
                    <a:pt x="5516" y="195"/>
                    <a:pt x="6971" y="297"/>
                    <a:pt x="7443" y="431"/>
                  </a:cubicBezTo>
                  <a:cubicBezTo>
                    <a:pt x="7545" y="400"/>
                    <a:pt x="7607" y="369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5026931" y="3169924"/>
              <a:ext cx="664335" cy="130217"/>
            </a:xfrm>
            <a:custGeom>
              <a:avLst/>
              <a:gdLst/>
              <a:ahLst/>
              <a:cxnLst/>
              <a:rect l="l" t="t" r="r" b="b"/>
              <a:pathLst>
                <a:path w="9576" h="1877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1558"/>
                    <a:pt x="2143" y="1876"/>
                    <a:pt x="4788" y="1876"/>
                  </a:cubicBezTo>
                  <a:cubicBezTo>
                    <a:pt x="7433" y="1876"/>
                    <a:pt x="9576" y="1558"/>
                    <a:pt x="9576" y="1159"/>
                  </a:cubicBezTo>
                  <a:lnTo>
                    <a:pt x="9576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5121560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5179836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5243870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5312830" y="3136485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5667757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5627241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5580968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5522692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5458658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5026931" y="3117962"/>
              <a:ext cx="664335" cy="101079"/>
            </a:xfrm>
            <a:custGeom>
              <a:avLst/>
              <a:gdLst/>
              <a:ahLst/>
              <a:cxnLst/>
              <a:rect l="l" t="t" r="r" b="b"/>
              <a:pathLst>
                <a:path w="9576" h="1457" extrusionOk="0">
                  <a:moveTo>
                    <a:pt x="478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9"/>
                    <a:pt x="2143" y="1457"/>
                    <a:pt x="4788" y="1457"/>
                  </a:cubicBezTo>
                  <a:cubicBezTo>
                    <a:pt x="7433" y="1457"/>
                    <a:pt x="9576" y="1129"/>
                    <a:pt x="9576" y="729"/>
                  </a:cubicBezTo>
                  <a:cubicBezTo>
                    <a:pt x="9576" y="329"/>
                    <a:pt x="7433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5095197" y="3140023"/>
              <a:ext cx="527805" cy="46342"/>
            </a:xfrm>
            <a:custGeom>
              <a:avLst/>
              <a:gdLst/>
              <a:ahLst/>
              <a:cxnLst/>
              <a:rect l="l" t="t" r="r" b="b"/>
              <a:pathLst>
                <a:path w="7608" h="668" extrusionOk="0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5095197" y="3140023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7" y="298"/>
                    <a:pt x="2092" y="195"/>
                    <a:pt x="3804" y="195"/>
                  </a:cubicBezTo>
                  <a:cubicBezTo>
                    <a:pt x="5516" y="195"/>
                    <a:pt x="6972" y="298"/>
                    <a:pt x="7444" y="431"/>
                  </a:cubicBezTo>
                  <a:cubicBezTo>
                    <a:pt x="7546" y="400"/>
                    <a:pt x="7608" y="370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5078131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5118716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5164920" y="368483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5223265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5287230" y="368483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5566052" y="368483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5029776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5070361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5117259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5174910" y="3593810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5238875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5308598" y="3593810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575973" y="3593810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5517697" y="3593810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5083820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5124405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5171303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5228954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5292919" y="3502720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571741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5508470" y="3502720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107338" y="3410311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5147854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5194058" y="3410311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5252403" y="3410311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5531225" y="3410311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5027695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5068904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5115108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5173453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5236794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5306447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5573891" y="3319290"/>
              <a:ext cx="16372" cy="183497"/>
            </a:xfrm>
            <a:custGeom>
              <a:avLst/>
              <a:gdLst/>
              <a:ahLst/>
              <a:cxnLst/>
              <a:rect l="l" t="t" r="r" b="b"/>
              <a:pathLst>
                <a:path w="236" h="2645" extrusionOk="0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5516240" y="3319290"/>
              <a:ext cx="15748" cy="183497"/>
            </a:xfrm>
            <a:custGeom>
              <a:avLst/>
              <a:gdLst/>
              <a:ahLst/>
              <a:cxnLst/>
              <a:rect l="l" t="t" r="r" b="b"/>
              <a:pathLst>
                <a:path w="227" h="2645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5091659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5132938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5179142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5237487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5300758" y="3228200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5725339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5684823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5638619" y="3228200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5580274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5516240" y="3228200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5243870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5312830" y="3136485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5667757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5627241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5580968" y="313648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5522692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5458658" y="313648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693372" y="376232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6" y="1549"/>
                    <a:pt x="9566" y="1149"/>
                  </a:cubicBezTo>
                  <a:lnTo>
                    <a:pt x="956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5188369" y="3728885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37" y="264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4741033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788001" y="3728885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4845583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4909617" y="3728885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4979270" y="3728885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4693372" y="3710431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78" y="0"/>
                  </a:moveTo>
                  <a:cubicBezTo>
                    <a:pt x="2143" y="0"/>
                    <a:pt x="1" y="32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6" y="1128"/>
                    <a:pt x="9566" y="718"/>
                  </a:cubicBezTo>
                  <a:cubicBezTo>
                    <a:pt x="9566" y="31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4760944" y="373172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524"/>
                    <a:pt x="1713" y="677"/>
                    <a:pt x="3804" y="677"/>
                  </a:cubicBezTo>
                  <a:cubicBezTo>
                    <a:pt x="5906" y="677"/>
                    <a:pt x="7607" y="524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4760944" y="373172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370"/>
                    <a:pt x="62" y="411"/>
                    <a:pt x="165" y="442"/>
                  </a:cubicBezTo>
                  <a:cubicBezTo>
                    <a:pt x="647" y="298"/>
                    <a:pt x="2092" y="196"/>
                    <a:pt x="3804" y="196"/>
                  </a:cubicBezTo>
                  <a:cubicBezTo>
                    <a:pt x="5526" y="196"/>
                    <a:pt x="6972" y="298"/>
                    <a:pt x="7443" y="442"/>
                  </a:cubicBezTo>
                  <a:cubicBezTo>
                    <a:pt x="7556" y="401"/>
                    <a:pt x="7607" y="370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4741727" y="3671303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59"/>
                  </a:lnTo>
                  <a:cubicBezTo>
                    <a:pt x="1" y="1559"/>
                    <a:pt x="2144" y="1877"/>
                    <a:pt x="4778" y="1877"/>
                  </a:cubicBezTo>
                  <a:cubicBezTo>
                    <a:pt x="7423" y="1877"/>
                    <a:pt x="9566" y="1559"/>
                    <a:pt x="9566" y="1159"/>
                  </a:cubicBezTo>
                  <a:lnTo>
                    <a:pt x="9566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172760" y="3637864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748179" y="3637864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789388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4835662" y="3637864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4893938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4957278" y="3637864"/>
              <a:ext cx="16372" cy="184260"/>
            </a:xfrm>
            <a:custGeom>
              <a:avLst/>
              <a:gdLst/>
              <a:ahLst/>
              <a:cxnLst/>
              <a:rect l="l" t="t" r="r" b="b"/>
              <a:pathLst>
                <a:path w="23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026931" y="3637864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4741033" y="3619410"/>
              <a:ext cx="664335" cy="101010"/>
            </a:xfrm>
            <a:custGeom>
              <a:avLst/>
              <a:gdLst/>
              <a:ahLst/>
              <a:cxnLst/>
              <a:rect l="l" t="t" r="r" b="b"/>
              <a:pathLst>
                <a:path w="9576" h="1456" extrusionOk="0">
                  <a:moveTo>
                    <a:pt x="4788" y="0"/>
                  </a:moveTo>
                  <a:cubicBezTo>
                    <a:pt x="2154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33" y="1456"/>
                    <a:pt x="9576" y="1128"/>
                    <a:pt x="9576" y="728"/>
                  </a:cubicBezTo>
                  <a:cubicBezTo>
                    <a:pt x="9576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4810062" y="3641402"/>
              <a:ext cx="527042" cy="46343"/>
            </a:xfrm>
            <a:custGeom>
              <a:avLst/>
              <a:gdLst/>
              <a:ahLst/>
              <a:cxnLst/>
              <a:rect l="l" t="t" r="r" b="b"/>
              <a:pathLst>
                <a:path w="7597" h="668" extrusionOk="0">
                  <a:moveTo>
                    <a:pt x="3793" y="1"/>
                  </a:moveTo>
                  <a:cubicBezTo>
                    <a:pt x="1702" y="1"/>
                    <a:pt x="0" y="144"/>
                    <a:pt x="0" y="329"/>
                  </a:cubicBezTo>
                  <a:cubicBezTo>
                    <a:pt x="0" y="524"/>
                    <a:pt x="1702" y="667"/>
                    <a:pt x="3793" y="667"/>
                  </a:cubicBezTo>
                  <a:cubicBezTo>
                    <a:pt x="5895" y="667"/>
                    <a:pt x="7596" y="524"/>
                    <a:pt x="7596" y="329"/>
                  </a:cubicBezTo>
                  <a:cubicBezTo>
                    <a:pt x="7596" y="144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4809299" y="3641402"/>
              <a:ext cx="527805" cy="29970"/>
            </a:xfrm>
            <a:custGeom>
              <a:avLst/>
              <a:gdLst/>
              <a:ahLst/>
              <a:cxnLst/>
              <a:rect l="l" t="t" r="r" b="b"/>
              <a:pathLst>
                <a:path w="7608" h="432" extrusionOk="0">
                  <a:moveTo>
                    <a:pt x="3794" y="1"/>
                  </a:moveTo>
                  <a:cubicBezTo>
                    <a:pt x="1703" y="1"/>
                    <a:pt x="1" y="144"/>
                    <a:pt x="1" y="329"/>
                  </a:cubicBezTo>
                  <a:cubicBezTo>
                    <a:pt x="1" y="370"/>
                    <a:pt x="52" y="401"/>
                    <a:pt x="165" y="431"/>
                  </a:cubicBezTo>
                  <a:cubicBezTo>
                    <a:pt x="636" y="298"/>
                    <a:pt x="2082" y="196"/>
                    <a:pt x="3804" y="196"/>
                  </a:cubicBezTo>
                  <a:cubicBezTo>
                    <a:pt x="5516" y="196"/>
                    <a:pt x="6962" y="298"/>
                    <a:pt x="7443" y="431"/>
                  </a:cubicBezTo>
                  <a:cubicBezTo>
                    <a:pt x="7546" y="401"/>
                    <a:pt x="7607" y="370"/>
                    <a:pt x="7597" y="329"/>
                  </a:cubicBezTo>
                  <a:cubicBezTo>
                    <a:pt x="7597" y="144"/>
                    <a:pt x="5895" y="1"/>
                    <a:pt x="379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687683" y="3580282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48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5241026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5182680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5049687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4735345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4781618" y="3546843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839894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903928" y="3546843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4972888" y="3546843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687683" y="3528320"/>
              <a:ext cx="663641" cy="100386"/>
            </a:xfrm>
            <a:custGeom>
              <a:avLst/>
              <a:gdLst/>
              <a:ahLst/>
              <a:cxnLst/>
              <a:rect l="l" t="t" r="r" b="b"/>
              <a:pathLst>
                <a:path w="9566" h="1447" extrusionOk="0">
                  <a:moveTo>
                    <a:pt x="4778" y="1"/>
                  </a:moveTo>
                  <a:cubicBezTo>
                    <a:pt x="2133" y="1"/>
                    <a:pt x="1" y="319"/>
                    <a:pt x="1" y="729"/>
                  </a:cubicBezTo>
                  <a:cubicBezTo>
                    <a:pt x="1" y="1129"/>
                    <a:pt x="2133" y="1446"/>
                    <a:pt x="4778" y="1446"/>
                  </a:cubicBezTo>
                  <a:cubicBezTo>
                    <a:pt x="7423" y="1446"/>
                    <a:pt x="9565" y="1129"/>
                    <a:pt x="9565" y="729"/>
                  </a:cubicBezTo>
                  <a:cubicBezTo>
                    <a:pt x="956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4755255" y="3549687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0"/>
                  </a:moveTo>
                  <a:cubicBezTo>
                    <a:pt x="1702" y="0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755949" y="3549687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0"/>
                  </a:moveTo>
                  <a:cubicBezTo>
                    <a:pt x="1703" y="0"/>
                    <a:pt x="1" y="154"/>
                    <a:pt x="1" y="339"/>
                  </a:cubicBezTo>
                  <a:cubicBezTo>
                    <a:pt x="1" y="370"/>
                    <a:pt x="52" y="411"/>
                    <a:pt x="165" y="441"/>
                  </a:cubicBezTo>
                  <a:cubicBezTo>
                    <a:pt x="637" y="298"/>
                    <a:pt x="2082" y="195"/>
                    <a:pt x="3804" y="195"/>
                  </a:cubicBezTo>
                  <a:cubicBezTo>
                    <a:pt x="5516" y="195"/>
                    <a:pt x="6962" y="298"/>
                    <a:pt x="7444" y="441"/>
                  </a:cubicBezTo>
                  <a:cubicBezTo>
                    <a:pt x="7536" y="411"/>
                    <a:pt x="7597" y="370"/>
                    <a:pt x="7608" y="339"/>
                  </a:cubicBezTo>
                  <a:cubicBezTo>
                    <a:pt x="7608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4664234" y="348780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5217577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5159231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5095961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5026238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442780" y="36067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483295" y="36067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758863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816445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880479" y="3454365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950132" y="3454365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664234" y="3435911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731806" y="345720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731806" y="345720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2" y="196"/>
                    <a:pt x="3804" y="196"/>
                  </a:cubicBezTo>
                  <a:cubicBezTo>
                    <a:pt x="5526" y="196"/>
                    <a:pt x="6971" y="298"/>
                    <a:pt x="7443" y="442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743184" y="3396783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0" y="0"/>
                  </a:moveTo>
                  <a:lnTo>
                    <a:pt x="0" y="1149"/>
                  </a:lnTo>
                  <a:cubicBezTo>
                    <a:pt x="0" y="1548"/>
                    <a:pt x="2143" y="1876"/>
                    <a:pt x="478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5238875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5174910" y="3363344"/>
              <a:ext cx="15679" cy="183566"/>
            </a:xfrm>
            <a:custGeom>
              <a:avLst/>
              <a:gdLst/>
              <a:ahLst/>
              <a:cxnLst/>
              <a:rect l="l" t="t" r="r" b="b"/>
              <a:pathLst>
                <a:path w="226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750260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790845" y="3363344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837743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895395" y="3363344"/>
              <a:ext cx="16442" cy="183566"/>
            </a:xfrm>
            <a:custGeom>
              <a:avLst/>
              <a:gdLst/>
              <a:ahLst/>
              <a:cxnLst/>
              <a:rect l="l" t="t" r="r" b="b"/>
              <a:pathLst>
                <a:path w="237" h="2646" extrusionOk="0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4959359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5029082" y="3363344"/>
              <a:ext cx="15748" cy="183566"/>
            </a:xfrm>
            <a:custGeom>
              <a:avLst/>
              <a:gdLst/>
              <a:ahLst/>
              <a:cxnLst/>
              <a:rect l="l" t="t" r="r" b="b"/>
              <a:pathLst>
                <a:path w="227" h="2646" extrusionOk="0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743184" y="3344890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88" y="0"/>
                  </a:moveTo>
                  <a:cubicBezTo>
                    <a:pt x="2143" y="0"/>
                    <a:pt x="0" y="318"/>
                    <a:pt x="0" y="728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23" y="1446"/>
                    <a:pt x="9565" y="1128"/>
                    <a:pt x="9565" y="72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811450" y="3366188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89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811450" y="3366188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370"/>
                    <a:pt x="52" y="400"/>
                    <a:pt x="165" y="44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41"/>
                  </a:cubicBezTo>
                  <a:cubicBezTo>
                    <a:pt x="7546" y="400"/>
                    <a:pt x="7607" y="370"/>
                    <a:pt x="7607" y="339"/>
                  </a:cubicBezTo>
                  <a:cubicBezTo>
                    <a:pt x="7607" y="154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679150" y="3304999"/>
              <a:ext cx="664335" cy="130980"/>
            </a:xfrm>
            <a:custGeom>
              <a:avLst/>
              <a:gdLst/>
              <a:ahLst/>
              <a:cxnLst/>
              <a:rect l="l" t="t" r="r" b="b"/>
              <a:pathLst>
                <a:path w="9576" h="1888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88" y="1887"/>
                  </a:cubicBezTo>
                  <a:cubicBezTo>
                    <a:pt x="7433" y="1887"/>
                    <a:pt x="9576" y="1559"/>
                    <a:pt x="9576" y="1159"/>
                  </a:cubicBezTo>
                  <a:lnTo>
                    <a:pt x="957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5279460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5232492" y="32716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498905" y="34240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773779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831361" y="3271629"/>
              <a:ext cx="16442" cy="184260"/>
            </a:xfrm>
            <a:custGeom>
              <a:avLst/>
              <a:gdLst/>
              <a:ahLst/>
              <a:cxnLst/>
              <a:rect l="l" t="t" r="r" b="b"/>
              <a:pathLst>
                <a:path w="23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895395" y="3271629"/>
              <a:ext cx="15679" cy="184260"/>
            </a:xfrm>
            <a:custGeom>
              <a:avLst/>
              <a:gdLst/>
              <a:ahLst/>
              <a:cxnLst/>
              <a:rect l="l" t="t" r="r" b="b"/>
              <a:pathLst>
                <a:path w="226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965048" y="3271629"/>
              <a:ext cx="15748" cy="184260"/>
            </a:xfrm>
            <a:custGeom>
              <a:avLst/>
              <a:gdLst/>
              <a:ahLst/>
              <a:cxnLst/>
              <a:rect l="l" t="t" r="r" b="b"/>
              <a:pathLst>
                <a:path w="227" h="2656" extrusionOk="0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679150" y="3253106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78" y="1"/>
                  </a:moveTo>
                  <a:cubicBezTo>
                    <a:pt x="2143" y="1"/>
                    <a:pt x="1" y="329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747416" y="3275167"/>
              <a:ext cx="527805" cy="46273"/>
            </a:xfrm>
            <a:custGeom>
              <a:avLst/>
              <a:gdLst/>
              <a:ahLst/>
              <a:cxnLst/>
              <a:rect l="l" t="t" r="r" b="b"/>
              <a:pathLst>
                <a:path w="7608" h="667" extrusionOk="0">
                  <a:moveTo>
                    <a:pt x="3804" y="0"/>
                  </a:moveTo>
                  <a:cubicBezTo>
                    <a:pt x="1703" y="0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4746722" y="3275167"/>
              <a:ext cx="528499" cy="29901"/>
            </a:xfrm>
            <a:custGeom>
              <a:avLst/>
              <a:gdLst/>
              <a:ahLst/>
              <a:cxnLst/>
              <a:rect l="l" t="t" r="r" b="b"/>
              <a:pathLst>
                <a:path w="7618" h="431" extrusionOk="0">
                  <a:moveTo>
                    <a:pt x="3804" y="0"/>
                  </a:moveTo>
                  <a:cubicBezTo>
                    <a:pt x="1702" y="0"/>
                    <a:pt x="1" y="144"/>
                    <a:pt x="1" y="339"/>
                  </a:cubicBezTo>
                  <a:cubicBezTo>
                    <a:pt x="1" y="369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18" y="369"/>
                    <a:pt x="7607" y="339"/>
                  </a:cubicBezTo>
                  <a:cubicBezTo>
                    <a:pt x="7607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736801" y="3213978"/>
              <a:ext cx="663572" cy="130217"/>
            </a:xfrm>
            <a:custGeom>
              <a:avLst/>
              <a:gdLst/>
              <a:ahLst/>
              <a:cxnLst/>
              <a:rect l="l" t="t" r="r" b="b"/>
              <a:pathLst>
                <a:path w="9565" h="1877" extrusionOk="0">
                  <a:moveTo>
                    <a:pt x="0" y="1"/>
                  </a:moveTo>
                  <a:lnTo>
                    <a:pt x="0" y="1149"/>
                  </a:lnTo>
                  <a:cubicBezTo>
                    <a:pt x="0" y="1549"/>
                    <a:pt x="2143" y="1877"/>
                    <a:pt x="4777" y="1877"/>
                  </a:cubicBezTo>
                  <a:cubicBezTo>
                    <a:pt x="7422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290074" y="3180539"/>
              <a:ext cx="15748" cy="184329"/>
            </a:xfrm>
            <a:custGeom>
              <a:avLst/>
              <a:gdLst/>
              <a:ahLst/>
              <a:cxnLst/>
              <a:rect l="l" t="t" r="r" b="b"/>
              <a:pathLst>
                <a:path w="227" h="2657" extrusionOk="0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231799" y="3180539"/>
              <a:ext cx="15679" cy="184329"/>
            </a:xfrm>
            <a:custGeom>
              <a:avLst/>
              <a:gdLst/>
              <a:ahLst/>
              <a:cxnLst/>
              <a:rect l="l" t="t" r="r" b="b"/>
              <a:pathLst>
                <a:path w="226" h="2657" extrusionOk="0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4736801" y="3162085"/>
              <a:ext cx="663572" cy="101079"/>
            </a:xfrm>
            <a:custGeom>
              <a:avLst/>
              <a:gdLst/>
              <a:ahLst/>
              <a:cxnLst/>
              <a:rect l="l" t="t" r="r" b="b"/>
              <a:pathLst>
                <a:path w="9565" h="1457" extrusionOk="0">
                  <a:moveTo>
                    <a:pt x="4777" y="0"/>
                  </a:moveTo>
                  <a:cubicBezTo>
                    <a:pt x="2143" y="0"/>
                    <a:pt x="0" y="329"/>
                    <a:pt x="0" y="728"/>
                  </a:cubicBezTo>
                  <a:cubicBezTo>
                    <a:pt x="0" y="1128"/>
                    <a:pt x="2143" y="1456"/>
                    <a:pt x="4777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9"/>
                    <a:pt x="7422" y="0"/>
                    <a:pt x="4777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4805067" y="3183383"/>
              <a:ext cx="527042" cy="47036"/>
            </a:xfrm>
            <a:custGeom>
              <a:avLst/>
              <a:gdLst/>
              <a:ahLst/>
              <a:cxnLst/>
              <a:rect l="l" t="t" r="r" b="b"/>
              <a:pathLst>
                <a:path w="7597" h="678" extrusionOk="0">
                  <a:moveTo>
                    <a:pt x="379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8"/>
                    <a:pt x="3793" y="678"/>
                  </a:cubicBezTo>
                  <a:cubicBezTo>
                    <a:pt x="5895" y="678"/>
                    <a:pt x="7597" y="524"/>
                    <a:pt x="7597" y="339"/>
                  </a:cubicBezTo>
                  <a:cubicBezTo>
                    <a:pt x="7597" y="155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4804374" y="3183383"/>
              <a:ext cx="527736" cy="30664"/>
            </a:xfrm>
            <a:custGeom>
              <a:avLst/>
              <a:gdLst/>
              <a:ahLst/>
              <a:cxnLst/>
              <a:rect l="l" t="t" r="r" b="b"/>
              <a:pathLst>
                <a:path w="7607" h="442" extrusionOk="0">
                  <a:moveTo>
                    <a:pt x="380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1" y="206"/>
                    <a:pt x="3803" y="206"/>
                  </a:cubicBezTo>
                  <a:cubicBezTo>
                    <a:pt x="5526" y="206"/>
                    <a:pt x="6971" y="298"/>
                    <a:pt x="7443" y="442"/>
                  </a:cubicBezTo>
                  <a:cubicBezTo>
                    <a:pt x="7555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3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4672074" y="3278706"/>
              <a:ext cx="500055" cy="729270"/>
            </a:xfrm>
            <a:custGeom>
              <a:avLst/>
              <a:gdLst/>
              <a:ahLst/>
              <a:cxnLst/>
              <a:rect l="l" t="t" r="r" b="b"/>
              <a:pathLst>
                <a:path w="7208" h="10512" extrusionOk="0">
                  <a:moveTo>
                    <a:pt x="2338" y="1"/>
                  </a:moveTo>
                  <a:lnTo>
                    <a:pt x="0" y="10191"/>
                  </a:lnTo>
                  <a:lnTo>
                    <a:pt x="923" y="10406"/>
                  </a:lnTo>
                  <a:cubicBezTo>
                    <a:pt x="1228" y="10477"/>
                    <a:pt x="1535" y="10511"/>
                    <a:pt x="1839" y="10511"/>
                  </a:cubicBezTo>
                  <a:cubicBezTo>
                    <a:pt x="3981" y="10511"/>
                    <a:pt x="5987" y="8805"/>
                    <a:pt x="6561" y="6336"/>
                  </a:cubicBezTo>
                  <a:cubicBezTo>
                    <a:pt x="7207" y="3527"/>
                    <a:pt x="5721" y="780"/>
                    <a:pt x="3271" y="216"/>
                  </a:cubicBezTo>
                  <a:lnTo>
                    <a:pt x="2338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4384025" y="3268577"/>
              <a:ext cx="709151" cy="721361"/>
            </a:xfrm>
            <a:custGeom>
              <a:avLst/>
              <a:gdLst/>
              <a:ahLst/>
              <a:cxnLst/>
              <a:rect l="l" t="t" r="r" b="b"/>
              <a:pathLst>
                <a:path w="10222" h="10398" extrusionOk="0">
                  <a:moveTo>
                    <a:pt x="5369" y="0"/>
                  </a:moveTo>
                  <a:cubicBezTo>
                    <a:pt x="3227" y="0"/>
                    <a:pt x="1222" y="1706"/>
                    <a:pt x="657" y="4176"/>
                  </a:cubicBezTo>
                  <a:cubicBezTo>
                    <a:pt x="0" y="6984"/>
                    <a:pt x="1477" y="9732"/>
                    <a:pt x="3937" y="10296"/>
                  </a:cubicBezTo>
                  <a:cubicBezTo>
                    <a:pt x="4240" y="10365"/>
                    <a:pt x="4543" y="10398"/>
                    <a:pt x="4843" y="10398"/>
                  </a:cubicBezTo>
                  <a:cubicBezTo>
                    <a:pt x="6997" y="10398"/>
                    <a:pt x="9009" y="8691"/>
                    <a:pt x="9575" y="6226"/>
                  </a:cubicBezTo>
                  <a:cubicBezTo>
                    <a:pt x="10221" y="3407"/>
                    <a:pt x="8745" y="670"/>
                    <a:pt x="6285" y="106"/>
                  </a:cubicBezTo>
                  <a:cubicBezTo>
                    <a:pt x="5979" y="34"/>
                    <a:pt x="5673" y="0"/>
                    <a:pt x="536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4403242" y="3268577"/>
              <a:ext cx="598914" cy="596972"/>
            </a:xfrm>
            <a:custGeom>
              <a:avLst/>
              <a:gdLst/>
              <a:ahLst/>
              <a:cxnLst/>
              <a:rect l="l" t="t" r="r" b="b"/>
              <a:pathLst>
                <a:path w="8633" h="8605" extrusionOk="0">
                  <a:moveTo>
                    <a:pt x="5099" y="0"/>
                  </a:moveTo>
                  <a:cubicBezTo>
                    <a:pt x="2950" y="0"/>
                    <a:pt x="945" y="1706"/>
                    <a:pt x="380" y="4176"/>
                  </a:cubicBezTo>
                  <a:cubicBezTo>
                    <a:pt x="0" y="5816"/>
                    <a:pt x="349" y="7435"/>
                    <a:pt x="1189" y="8604"/>
                  </a:cubicBezTo>
                  <a:cubicBezTo>
                    <a:pt x="400" y="7343"/>
                    <a:pt x="164" y="5816"/>
                    <a:pt x="513" y="4381"/>
                  </a:cubicBezTo>
                  <a:cubicBezTo>
                    <a:pt x="1078" y="1911"/>
                    <a:pt x="3083" y="205"/>
                    <a:pt x="5232" y="205"/>
                  </a:cubicBezTo>
                  <a:cubicBezTo>
                    <a:pt x="5537" y="205"/>
                    <a:pt x="5844" y="239"/>
                    <a:pt x="6151" y="311"/>
                  </a:cubicBezTo>
                  <a:cubicBezTo>
                    <a:pt x="7156" y="547"/>
                    <a:pt x="8048" y="1151"/>
                    <a:pt x="8632" y="2002"/>
                  </a:cubicBezTo>
                  <a:cubicBezTo>
                    <a:pt x="8048" y="1049"/>
                    <a:pt x="7105" y="362"/>
                    <a:pt x="6018" y="106"/>
                  </a:cubicBezTo>
                  <a:cubicBezTo>
                    <a:pt x="5711" y="34"/>
                    <a:pt x="5404" y="0"/>
                    <a:pt x="5099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4474352" y="3356892"/>
              <a:ext cx="531343" cy="560619"/>
            </a:xfrm>
            <a:custGeom>
              <a:avLst/>
              <a:gdLst/>
              <a:ahLst/>
              <a:cxnLst/>
              <a:rect l="l" t="t" r="r" b="b"/>
              <a:pathLst>
                <a:path w="7659" h="8081" extrusionOk="0">
                  <a:moveTo>
                    <a:pt x="4100" y="0"/>
                  </a:moveTo>
                  <a:cubicBezTo>
                    <a:pt x="2484" y="0"/>
                    <a:pt x="946" y="1344"/>
                    <a:pt x="503" y="3272"/>
                  </a:cubicBezTo>
                  <a:cubicBezTo>
                    <a:pt x="0" y="5465"/>
                    <a:pt x="1087" y="7577"/>
                    <a:pt x="2922" y="8008"/>
                  </a:cubicBezTo>
                  <a:cubicBezTo>
                    <a:pt x="3136" y="8057"/>
                    <a:pt x="3351" y="8080"/>
                    <a:pt x="3565" y="8080"/>
                  </a:cubicBezTo>
                  <a:cubicBezTo>
                    <a:pt x="5181" y="8080"/>
                    <a:pt x="6712" y="6728"/>
                    <a:pt x="7156" y="4799"/>
                  </a:cubicBezTo>
                  <a:cubicBezTo>
                    <a:pt x="7658" y="2615"/>
                    <a:pt x="6582" y="493"/>
                    <a:pt x="4747" y="73"/>
                  </a:cubicBezTo>
                  <a:cubicBezTo>
                    <a:pt x="4531" y="24"/>
                    <a:pt x="4315" y="0"/>
                    <a:pt x="4100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4472895" y="3349053"/>
              <a:ext cx="531343" cy="560619"/>
            </a:xfrm>
            <a:custGeom>
              <a:avLst/>
              <a:gdLst/>
              <a:ahLst/>
              <a:cxnLst/>
              <a:rect l="l" t="t" r="r" b="b"/>
              <a:pathLst>
                <a:path w="7659" h="8081" extrusionOk="0">
                  <a:moveTo>
                    <a:pt x="4101" y="0"/>
                  </a:moveTo>
                  <a:cubicBezTo>
                    <a:pt x="2484" y="0"/>
                    <a:pt x="947" y="1345"/>
                    <a:pt x="503" y="3272"/>
                  </a:cubicBezTo>
                  <a:cubicBezTo>
                    <a:pt x="1" y="5466"/>
                    <a:pt x="1088" y="7577"/>
                    <a:pt x="2923" y="8008"/>
                  </a:cubicBezTo>
                  <a:cubicBezTo>
                    <a:pt x="3137" y="8057"/>
                    <a:pt x="3352" y="8081"/>
                    <a:pt x="3566" y="8081"/>
                  </a:cubicBezTo>
                  <a:cubicBezTo>
                    <a:pt x="5181" y="8081"/>
                    <a:pt x="6713" y="6728"/>
                    <a:pt x="7156" y="4799"/>
                  </a:cubicBezTo>
                  <a:cubicBezTo>
                    <a:pt x="7659" y="2616"/>
                    <a:pt x="6582" y="494"/>
                    <a:pt x="4747" y="73"/>
                  </a:cubicBezTo>
                  <a:cubicBezTo>
                    <a:pt x="4532" y="24"/>
                    <a:pt x="4316" y="0"/>
                    <a:pt x="4101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4472895" y="3354811"/>
              <a:ext cx="325091" cy="554861"/>
            </a:xfrm>
            <a:custGeom>
              <a:avLst/>
              <a:gdLst/>
              <a:ahLst/>
              <a:cxnLst/>
              <a:rect l="l" t="t" r="r" b="b"/>
              <a:pathLst>
                <a:path w="4686" h="7998" extrusionOk="0">
                  <a:moveTo>
                    <a:pt x="3384" y="1"/>
                  </a:moveTo>
                  <a:lnTo>
                    <a:pt x="3384" y="1"/>
                  </a:lnTo>
                  <a:cubicBezTo>
                    <a:pt x="2051" y="329"/>
                    <a:pt x="883" y="1549"/>
                    <a:pt x="503" y="3189"/>
                  </a:cubicBezTo>
                  <a:cubicBezTo>
                    <a:pt x="1" y="5383"/>
                    <a:pt x="1088" y="7494"/>
                    <a:pt x="2923" y="7925"/>
                  </a:cubicBezTo>
                  <a:cubicBezTo>
                    <a:pt x="3136" y="7974"/>
                    <a:pt x="3353" y="7998"/>
                    <a:pt x="3570" y="7998"/>
                  </a:cubicBezTo>
                  <a:cubicBezTo>
                    <a:pt x="3949" y="7998"/>
                    <a:pt x="4328" y="7925"/>
                    <a:pt x="4686" y="7781"/>
                  </a:cubicBezTo>
                  <a:lnTo>
                    <a:pt x="4686" y="7781"/>
                  </a:lnTo>
                  <a:cubicBezTo>
                    <a:pt x="4455" y="7839"/>
                    <a:pt x="4221" y="7867"/>
                    <a:pt x="3988" y="7867"/>
                  </a:cubicBezTo>
                  <a:cubicBezTo>
                    <a:pt x="3765" y="7867"/>
                    <a:pt x="3543" y="7842"/>
                    <a:pt x="3322" y="7792"/>
                  </a:cubicBezTo>
                  <a:cubicBezTo>
                    <a:pt x="1487" y="7371"/>
                    <a:pt x="401" y="5249"/>
                    <a:pt x="903" y="3066"/>
                  </a:cubicBezTo>
                  <a:cubicBezTo>
                    <a:pt x="1252" y="1590"/>
                    <a:pt x="2225" y="462"/>
                    <a:pt x="338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609497" y="3450064"/>
              <a:ext cx="255369" cy="341256"/>
            </a:xfrm>
            <a:custGeom>
              <a:avLst/>
              <a:gdLst/>
              <a:ahLst/>
              <a:cxnLst/>
              <a:rect l="l" t="t" r="r" b="b"/>
              <a:pathLst>
                <a:path w="3681" h="4919" extrusionOk="0">
                  <a:moveTo>
                    <a:pt x="2258" y="0"/>
                  </a:moveTo>
                  <a:cubicBezTo>
                    <a:pt x="2236" y="0"/>
                    <a:pt x="2213" y="9"/>
                    <a:pt x="2194" y="22"/>
                  </a:cubicBezTo>
                  <a:cubicBezTo>
                    <a:pt x="2153" y="32"/>
                    <a:pt x="2132" y="63"/>
                    <a:pt x="2122" y="104"/>
                  </a:cubicBezTo>
                  <a:lnTo>
                    <a:pt x="1989" y="493"/>
                  </a:lnTo>
                  <a:cubicBezTo>
                    <a:pt x="1951" y="491"/>
                    <a:pt x="1911" y="490"/>
                    <a:pt x="1872" y="490"/>
                  </a:cubicBezTo>
                  <a:cubicBezTo>
                    <a:pt x="1754" y="490"/>
                    <a:pt x="1635" y="501"/>
                    <a:pt x="1528" y="524"/>
                  </a:cubicBezTo>
                  <a:cubicBezTo>
                    <a:pt x="1384" y="555"/>
                    <a:pt x="1251" y="596"/>
                    <a:pt x="1118" y="657"/>
                  </a:cubicBezTo>
                  <a:cubicBezTo>
                    <a:pt x="1015" y="719"/>
                    <a:pt x="913" y="791"/>
                    <a:pt x="820" y="873"/>
                  </a:cubicBezTo>
                  <a:cubicBezTo>
                    <a:pt x="749" y="944"/>
                    <a:pt x="687" y="1037"/>
                    <a:pt x="656" y="1129"/>
                  </a:cubicBezTo>
                  <a:cubicBezTo>
                    <a:pt x="646" y="1160"/>
                    <a:pt x="646" y="1201"/>
                    <a:pt x="656" y="1221"/>
                  </a:cubicBezTo>
                  <a:cubicBezTo>
                    <a:pt x="677" y="1252"/>
                    <a:pt x="697" y="1272"/>
                    <a:pt x="728" y="1283"/>
                  </a:cubicBezTo>
                  <a:lnTo>
                    <a:pt x="1415" y="1498"/>
                  </a:lnTo>
                  <a:cubicBezTo>
                    <a:pt x="1456" y="1508"/>
                    <a:pt x="1497" y="1508"/>
                    <a:pt x="1538" y="1508"/>
                  </a:cubicBezTo>
                  <a:cubicBezTo>
                    <a:pt x="1579" y="1498"/>
                    <a:pt x="1610" y="1488"/>
                    <a:pt x="1651" y="1478"/>
                  </a:cubicBezTo>
                  <a:lnTo>
                    <a:pt x="1712" y="1436"/>
                  </a:lnTo>
                  <a:cubicBezTo>
                    <a:pt x="1753" y="1416"/>
                    <a:pt x="1794" y="1395"/>
                    <a:pt x="1835" y="1395"/>
                  </a:cubicBezTo>
                  <a:cubicBezTo>
                    <a:pt x="1897" y="1375"/>
                    <a:pt x="1948" y="1365"/>
                    <a:pt x="2009" y="1365"/>
                  </a:cubicBezTo>
                  <a:cubicBezTo>
                    <a:pt x="2091" y="1375"/>
                    <a:pt x="2174" y="1385"/>
                    <a:pt x="2256" y="1416"/>
                  </a:cubicBezTo>
                  <a:cubicBezTo>
                    <a:pt x="2317" y="1436"/>
                    <a:pt x="2379" y="1457"/>
                    <a:pt x="2440" y="1488"/>
                  </a:cubicBezTo>
                  <a:cubicBezTo>
                    <a:pt x="2491" y="1508"/>
                    <a:pt x="2543" y="1539"/>
                    <a:pt x="2584" y="1570"/>
                  </a:cubicBezTo>
                  <a:cubicBezTo>
                    <a:pt x="2625" y="1611"/>
                    <a:pt x="2655" y="1642"/>
                    <a:pt x="2676" y="1693"/>
                  </a:cubicBezTo>
                  <a:cubicBezTo>
                    <a:pt x="2696" y="1734"/>
                    <a:pt x="2696" y="1785"/>
                    <a:pt x="2676" y="1836"/>
                  </a:cubicBezTo>
                  <a:cubicBezTo>
                    <a:pt x="2666" y="1888"/>
                    <a:pt x="2635" y="1929"/>
                    <a:pt x="2584" y="1949"/>
                  </a:cubicBezTo>
                  <a:cubicBezTo>
                    <a:pt x="2522" y="1980"/>
                    <a:pt x="2461" y="2000"/>
                    <a:pt x="2389" y="2000"/>
                  </a:cubicBezTo>
                  <a:cubicBezTo>
                    <a:pt x="2276" y="2000"/>
                    <a:pt x="2163" y="2000"/>
                    <a:pt x="2050" y="1990"/>
                  </a:cubicBezTo>
                  <a:cubicBezTo>
                    <a:pt x="1917" y="1980"/>
                    <a:pt x="1743" y="1959"/>
                    <a:pt x="1538" y="1939"/>
                  </a:cubicBezTo>
                  <a:cubicBezTo>
                    <a:pt x="1430" y="1927"/>
                    <a:pt x="1325" y="1922"/>
                    <a:pt x="1220" y="1922"/>
                  </a:cubicBezTo>
                  <a:cubicBezTo>
                    <a:pt x="1146" y="1922"/>
                    <a:pt x="1071" y="1924"/>
                    <a:pt x="995" y="1929"/>
                  </a:cubicBezTo>
                  <a:cubicBezTo>
                    <a:pt x="841" y="1939"/>
                    <a:pt x="697" y="1980"/>
                    <a:pt x="564" y="2041"/>
                  </a:cubicBezTo>
                  <a:cubicBezTo>
                    <a:pt x="441" y="2103"/>
                    <a:pt x="338" y="2185"/>
                    <a:pt x="256" y="2287"/>
                  </a:cubicBezTo>
                  <a:cubicBezTo>
                    <a:pt x="164" y="2410"/>
                    <a:pt x="92" y="2554"/>
                    <a:pt x="51" y="2697"/>
                  </a:cubicBezTo>
                  <a:cubicBezTo>
                    <a:pt x="10" y="2831"/>
                    <a:pt x="0" y="2974"/>
                    <a:pt x="10" y="3118"/>
                  </a:cubicBezTo>
                  <a:cubicBezTo>
                    <a:pt x="31" y="3261"/>
                    <a:pt x="82" y="3395"/>
                    <a:pt x="154" y="3518"/>
                  </a:cubicBezTo>
                  <a:cubicBezTo>
                    <a:pt x="226" y="3651"/>
                    <a:pt x="328" y="3764"/>
                    <a:pt x="441" y="3866"/>
                  </a:cubicBezTo>
                  <a:cubicBezTo>
                    <a:pt x="574" y="3979"/>
                    <a:pt x="718" y="4071"/>
                    <a:pt x="872" y="4143"/>
                  </a:cubicBezTo>
                  <a:lnTo>
                    <a:pt x="759" y="4522"/>
                  </a:lnTo>
                  <a:cubicBezTo>
                    <a:pt x="749" y="4553"/>
                    <a:pt x="749" y="4594"/>
                    <a:pt x="769" y="4625"/>
                  </a:cubicBezTo>
                  <a:cubicBezTo>
                    <a:pt x="790" y="4666"/>
                    <a:pt x="820" y="4696"/>
                    <a:pt x="851" y="4707"/>
                  </a:cubicBezTo>
                  <a:lnTo>
                    <a:pt x="1538" y="4912"/>
                  </a:lnTo>
                  <a:cubicBezTo>
                    <a:pt x="1555" y="4916"/>
                    <a:pt x="1572" y="4918"/>
                    <a:pt x="1588" y="4918"/>
                  </a:cubicBezTo>
                  <a:cubicBezTo>
                    <a:pt x="1611" y="4918"/>
                    <a:pt x="1633" y="4913"/>
                    <a:pt x="1651" y="4901"/>
                  </a:cubicBezTo>
                  <a:cubicBezTo>
                    <a:pt x="1692" y="4881"/>
                    <a:pt x="1712" y="4850"/>
                    <a:pt x="1722" y="4819"/>
                  </a:cubicBezTo>
                  <a:lnTo>
                    <a:pt x="1845" y="4430"/>
                  </a:lnTo>
                  <a:cubicBezTo>
                    <a:pt x="1904" y="4437"/>
                    <a:pt x="1963" y="4441"/>
                    <a:pt x="2023" y="4441"/>
                  </a:cubicBezTo>
                  <a:cubicBezTo>
                    <a:pt x="2132" y="4441"/>
                    <a:pt x="2242" y="4429"/>
                    <a:pt x="2348" y="4409"/>
                  </a:cubicBezTo>
                  <a:cubicBezTo>
                    <a:pt x="2491" y="4379"/>
                    <a:pt x="2635" y="4338"/>
                    <a:pt x="2768" y="4266"/>
                  </a:cubicBezTo>
                  <a:cubicBezTo>
                    <a:pt x="2881" y="4215"/>
                    <a:pt x="2983" y="4133"/>
                    <a:pt x="3076" y="4040"/>
                  </a:cubicBezTo>
                  <a:cubicBezTo>
                    <a:pt x="3158" y="3958"/>
                    <a:pt x="3219" y="3856"/>
                    <a:pt x="3260" y="3743"/>
                  </a:cubicBezTo>
                  <a:cubicBezTo>
                    <a:pt x="3270" y="3712"/>
                    <a:pt x="3270" y="3682"/>
                    <a:pt x="3250" y="3651"/>
                  </a:cubicBezTo>
                  <a:cubicBezTo>
                    <a:pt x="3240" y="3630"/>
                    <a:pt x="3219" y="3610"/>
                    <a:pt x="3188" y="3600"/>
                  </a:cubicBezTo>
                  <a:lnTo>
                    <a:pt x="2502" y="3384"/>
                  </a:lnTo>
                  <a:cubicBezTo>
                    <a:pt x="2473" y="3377"/>
                    <a:pt x="2444" y="3370"/>
                    <a:pt x="2415" y="3370"/>
                  </a:cubicBezTo>
                  <a:cubicBezTo>
                    <a:pt x="2403" y="3370"/>
                    <a:pt x="2391" y="3371"/>
                    <a:pt x="2379" y="3374"/>
                  </a:cubicBezTo>
                  <a:cubicBezTo>
                    <a:pt x="2348" y="3374"/>
                    <a:pt x="2317" y="3384"/>
                    <a:pt x="2276" y="3395"/>
                  </a:cubicBezTo>
                  <a:lnTo>
                    <a:pt x="2194" y="3446"/>
                  </a:lnTo>
                  <a:cubicBezTo>
                    <a:pt x="2153" y="3477"/>
                    <a:pt x="2102" y="3497"/>
                    <a:pt x="2050" y="3507"/>
                  </a:cubicBezTo>
                  <a:cubicBezTo>
                    <a:pt x="1989" y="3528"/>
                    <a:pt x="1917" y="3538"/>
                    <a:pt x="1856" y="3538"/>
                  </a:cubicBezTo>
                  <a:cubicBezTo>
                    <a:pt x="1753" y="3538"/>
                    <a:pt x="1661" y="3528"/>
                    <a:pt x="1579" y="3497"/>
                  </a:cubicBezTo>
                  <a:cubicBezTo>
                    <a:pt x="1415" y="3456"/>
                    <a:pt x="1271" y="3384"/>
                    <a:pt x="1128" y="3292"/>
                  </a:cubicBezTo>
                  <a:cubicBezTo>
                    <a:pt x="1036" y="3241"/>
                    <a:pt x="984" y="3128"/>
                    <a:pt x="1015" y="3025"/>
                  </a:cubicBezTo>
                  <a:cubicBezTo>
                    <a:pt x="1025" y="2964"/>
                    <a:pt x="1066" y="2923"/>
                    <a:pt x="1118" y="2913"/>
                  </a:cubicBezTo>
                  <a:cubicBezTo>
                    <a:pt x="1185" y="2896"/>
                    <a:pt x="1245" y="2879"/>
                    <a:pt x="1309" y="2879"/>
                  </a:cubicBezTo>
                  <a:cubicBezTo>
                    <a:pt x="1324" y="2879"/>
                    <a:pt x="1338" y="2880"/>
                    <a:pt x="1353" y="2882"/>
                  </a:cubicBezTo>
                  <a:cubicBezTo>
                    <a:pt x="1386" y="2879"/>
                    <a:pt x="1420" y="2878"/>
                    <a:pt x="1454" y="2878"/>
                  </a:cubicBezTo>
                  <a:cubicBezTo>
                    <a:pt x="1547" y="2878"/>
                    <a:pt x="1643" y="2887"/>
                    <a:pt x="1733" y="2902"/>
                  </a:cubicBezTo>
                  <a:cubicBezTo>
                    <a:pt x="1876" y="2913"/>
                    <a:pt x="2061" y="2933"/>
                    <a:pt x="2256" y="2943"/>
                  </a:cubicBezTo>
                  <a:cubicBezTo>
                    <a:pt x="2343" y="2953"/>
                    <a:pt x="2426" y="2957"/>
                    <a:pt x="2505" y="2957"/>
                  </a:cubicBezTo>
                  <a:cubicBezTo>
                    <a:pt x="2775" y="2957"/>
                    <a:pt x="2993" y="2903"/>
                    <a:pt x="3168" y="2800"/>
                  </a:cubicBezTo>
                  <a:cubicBezTo>
                    <a:pt x="3393" y="2656"/>
                    <a:pt x="3568" y="2431"/>
                    <a:pt x="3629" y="2164"/>
                  </a:cubicBezTo>
                  <a:cubicBezTo>
                    <a:pt x="3670" y="2041"/>
                    <a:pt x="3680" y="1918"/>
                    <a:pt x="3670" y="1785"/>
                  </a:cubicBezTo>
                  <a:cubicBezTo>
                    <a:pt x="3660" y="1662"/>
                    <a:pt x="3629" y="1539"/>
                    <a:pt x="3578" y="1416"/>
                  </a:cubicBezTo>
                  <a:cubicBezTo>
                    <a:pt x="3516" y="1293"/>
                    <a:pt x="3434" y="1180"/>
                    <a:pt x="3332" y="1078"/>
                  </a:cubicBezTo>
                  <a:cubicBezTo>
                    <a:pt x="3229" y="965"/>
                    <a:pt x="3096" y="862"/>
                    <a:pt x="2963" y="791"/>
                  </a:cubicBezTo>
                  <a:lnTo>
                    <a:pt x="3086" y="401"/>
                  </a:lnTo>
                  <a:cubicBezTo>
                    <a:pt x="3096" y="360"/>
                    <a:pt x="3086" y="319"/>
                    <a:pt x="3076" y="288"/>
                  </a:cubicBezTo>
                  <a:cubicBezTo>
                    <a:pt x="3055" y="258"/>
                    <a:pt x="3024" y="227"/>
                    <a:pt x="2983" y="217"/>
                  </a:cubicBezTo>
                  <a:lnTo>
                    <a:pt x="2297" y="12"/>
                  </a:lnTo>
                  <a:cubicBezTo>
                    <a:pt x="2285" y="4"/>
                    <a:pt x="2272" y="0"/>
                    <a:pt x="225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601657" y="3443265"/>
              <a:ext cx="256063" cy="341464"/>
            </a:xfrm>
            <a:custGeom>
              <a:avLst/>
              <a:gdLst/>
              <a:ahLst/>
              <a:cxnLst/>
              <a:rect l="l" t="t" r="r" b="b"/>
              <a:pathLst>
                <a:path w="3691" h="4922" extrusionOk="0">
                  <a:moveTo>
                    <a:pt x="2257" y="0"/>
                  </a:moveTo>
                  <a:cubicBezTo>
                    <a:pt x="2234" y="0"/>
                    <a:pt x="2212" y="5"/>
                    <a:pt x="2194" y="17"/>
                  </a:cubicBezTo>
                  <a:cubicBezTo>
                    <a:pt x="2153" y="38"/>
                    <a:pt x="2133" y="69"/>
                    <a:pt x="2122" y="110"/>
                  </a:cubicBezTo>
                  <a:lnTo>
                    <a:pt x="1999" y="489"/>
                  </a:lnTo>
                  <a:cubicBezTo>
                    <a:pt x="1961" y="486"/>
                    <a:pt x="1922" y="485"/>
                    <a:pt x="1883" y="485"/>
                  </a:cubicBezTo>
                  <a:cubicBezTo>
                    <a:pt x="1764" y="485"/>
                    <a:pt x="1643" y="497"/>
                    <a:pt x="1528" y="520"/>
                  </a:cubicBezTo>
                  <a:cubicBezTo>
                    <a:pt x="1384" y="550"/>
                    <a:pt x="1251" y="602"/>
                    <a:pt x="1128" y="663"/>
                  </a:cubicBezTo>
                  <a:cubicBezTo>
                    <a:pt x="1015" y="725"/>
                    <a:pt x="913" y="796"/>
                    <a:pt x="821" y="878"/>
                  </a:cubicBezTo>
                  <a:cubicBezTo>
                    <a:pt x="749" y="950"/>
                    <a:pt x="687" y="1042"/>
                    <a:pt x="657" y="1135"/>
                  </a:cubicBezTo>
                  <a:cubicBezTo>
                    <a:pt x="646" y="1165"/>
                    <a:pt x="646" y="1196"/>
                    <a:pt x="667" y="1227"/>
                  </a:cubicBezTo>
                  <a:cubicBezTo>
                    <a:pt x="677" y="1258"/>
                    <a:pt x="698" y="1278"/>
                    <a:pt x="728" y="1278"/>
                  </a:cubicBezTo>
                  <a:lnTo>
                    <a:pt x="1415" y="1493"/>
                  </a:lnTo>
                  <a:cubicBezTo>
                    <a:pt x="1444" y="1501"/>
                    <a:pt x="1473" y="1508"/>
                    <a:pt x="1502" y="1508"/>
                  </a:cubicBezTo>
                  <a:cubicBezTo>
                    <a:pt x="1514" y="1508"/>
                    <a:pt x="1526" y="1507"/>
                    <a:pt x="1538" y="1504"/>
                  </a:cubicBezTo>
                  <a:cubicBezTo>
                    <a:pt x="1579" y="1504"/>
                    <a:pt x="1620" y="1493"/>
                    <a:pt x="1651" y="1473"/>
                  </a:cubicBezTo>
                  <a:lnTo>
                    <a:pt x="1723" y="1432"/>
                  </a:lnTo>
                  <a:cubicBezTo>
                    <a:pt x="1753" y="1411"/>
                    <a:pt x="1794" y="1401"/>
                    <a:pt x="1835" y="1391"/>
                  </a:cubicBezTo>
                  <a:cubicBezTo>
                    <a:pt x="1897" y="1381"/>
                    <a:pt x="1958" y="1370"/>
                    <a:pt x="2020" y="1370"/>
                  </a:cubicBezTo>
                  <a:cubicBezTo>
                    <a:pt x="2102" y="1370"/>
                    <a:pt x="2174" y="1391"/>
                    <a:pt x="2256" y="1411"/>
                  </a:cubicBezTo>
                  <a:cubicBezTo>
                    <a:pt x="2317" y="1432"/>
                    <a:pt x="2379" y="1452"/>
                    <a:pt x="2440" y="1483"/>
                  </a:cubicBezTo>
                  <a:cubicBezTo>
                    <a:pt x="2492" y="1514"/>
                    <a:pt x="2543" y="1545"/>
                    <a:pt x="2594" y="1576"/>
                  </a:cubicBezTo>
                  <a:cubicBezTo>
                    <a:pt x="2635" y="1606"/>
                    <a:pt x="2666" y="1647"/>
                    <a:pt x="2686" y="1688"/>
                  </a:cubicBezTo>
                  <a:cubicBezTo>
                    <a:pt x="2697" y="1740"/>
                    <a:pt x="2697" y="1791"/>
                    <a:pt x="2686" y="1832"/>
                  </a:cubicBezTo>
                  <a:cubicBezTo>
                    <a:pt x="2666" y="1883"/>
                    <a:pt x="2635" y="1924"/>
                    <a:pt x="2594" y="1955"/>
                  </a:cubicBezTo>
                  <a:cubicBezTo>
                    <a:pt x="2533" y="1986"/>
                    <a:pt x="2461" y="1996"/>
                    <a:pt x="2399" y="1996"/>
                  </a:cubicBezTo>
                  <a:cubicBezTo>
                    <a:pt x="2366" y="1999"/>
                    <a:pt x="2333" y="2000"/>
                    <a:pt x="2300" y="2000"/>
                  </a:cubicBezTo>
                  <a:cubicBezTo>
                    <a:pt x="2220" y="2000"/>
                    <a:pt x="2141" y="1993"/>
                    <a:pt x="2061" y="1986"/>
                  </a:cubicBezTo>
                  <a:cubicBezTo>
                    <a:pt x="1917" y="1975"/>
                    <a:pt x="1743" y="1965"/>
                    <a:pt x="1548" y="1934"/>
                  </a:cubicBezTo>
                  <a:cubicBezTo>
                    <a:pt x="1442" y="1928"/>
                    <a:pt x="1335" y="1922"/>
                    <a:pt x="1229" y="1922"/>
                  </a:cubicBezTo>
                  <a:cubicBezTo>
                    <a:pt x="1151" y="1922"/>
                    <a:pt x="1073" y="1926"/>
                    <a:pt x="995" y="1934"/>
                  </a:cubicBezTo>
                  <a:cubicBezTo>
                    <a:pt x="851" y="1945"/>
                    <a:pt x="708" y="1986"/>
                    <a:pt x="575" y="2047"/>
                  </a:cubicBezTo>
                  <a:cubicBezTo>
                    <a:pt x="451" y="2098"/>
                    <a:pt x="339" y="2191"/>
                    <a:pt x="257" y="2293"/>
                  </a:cubicBezTo>
                  <a:cubicBezTo>
                    <a:pt x="164" y="2416"/>
                    <a:pt x="103" y="2549"/>
                    <a:pt x="62" y="2693"/>
                  </a:cubicBezTo>
                  <a:cubicBezTo>
                    <a:pt x="11" y="2836"/>
                    <a:pt x="0" y="2980"/>
                    <a:pt x="21" y="3123"/>
                  </a:cubicBezTo>
                  <a:cubicBezTo>
                    <a:pt x="41" y="3267"/>
                    <a:pt x="82" y="3400"/>
                    <a:pt x="154" y="3523"/>
                  </a:cubicBezTo>
                  <a:cubicBezTo>
                    <a:pt x="236" y="3646"/>
                    <a:pt x="328" y="3769"/>
                    <a:pt x="451" y="3872"/>
                  </a:cubicBezTo>
                  <a:cubicBezTo>
                    <a:pt x="575" y="3974"/>
                    <a:pt x="718" y="4077"/>
                    <a:pt x="882" y="4149"/>
                  </a:cubicBezTo>
                  <a:lnTo>
                    <a:pt x="759" y="4518"/>
                  </a:lnTo>
                  <a:cubicBezTo>
                    <a:pt x="749" y="4559"/>
                    <a:pt x="749" y="4600"/>
                    <a:pt x="769" y="4630"/>
                  </a:cubicBezTo>
                  <a:cubicBezTo>
                    <a:pt x="790" y="4661"/>
                    <a:pt x="821" y="4692"/>
                    <a:pt x="862" y="4702"/>
                  </a:cubicBezTo>
                  <a:lnTo>
                    <a:pt x="1548" y="4917"/>
                  </a:lnTo>
                  <a:cubicBezTo>
                    <a:pt x="1557" y="4920"/>
                    <a:pt x="1566" y="4921"/>
                    <a:pt x="1575" y="4921"/>
                  </a:cubicBezTo>
                  <a:cubicBezTo>
                    <a:pt x="1601" y="4921"/>
                    <a:pt x="1631" y="4912"/>
                    <a:pt x="1661" y="4897"/>
                  </a:cubicBezTo>
                  <a:cubicBezTo>
                    <a:pt x="1692" y="4887"/>
                    <a:pt x="1723" y="4856"/>
                    <a:pt x="1733" y="4815"/>
                  </a:cubicBezTo>
                  <a:lnTo>
                    <a:pt x="1846" y="4436"/>
                  </a:lnTo>
                  <a:cubicBezTo>
                    <a:pt x="1889" y="4438"/>
                    <a:pt x="1932" y="4440"/>
                    <a:pt x="1975" y="4440"/>
                  </a:cubicBezTo>
                  <a:cubicBezTo>
                    <a:pt x="2102" y="4440"/>
                    <a:pt x="2225" y="4428"/>
                    <a:pt x="2348" y="4405"/>
                  </a:cubicBezTo>
                  <a:cubicBezTo>
                    <a:pt x="2492" y="4384"/>
                    <a:pt x="2635" y="4333"/>
                    <a:pt x="2768" y="4272"/>
                  </a:cubicBezTo>
                  <a:cubicBezTo>
                    <a:pt x="2891" y="4210"/>
                    <a:pt x="2994" y="4138"/>
                    <a:pt x="3086" y="4046"/>
                  </a:cubicBezTo>
                  <a:cubicBezTo>
                    <a:pt x="3168" y="3954"/>
                    <a:pt x="3230" y="3862"/>
                    <a:pt x="3271" y="3749"/>
                  </a:cubicBezTo>
                  <a:cubicBezTo>
                    <a:pt x="3271" y="3718"/>
                    <a:pt x="3271" y="3687"/>
                    <a:pt x="3260" y="3657"/>
                  </a:cubicBezTo>
                  <a:cubicBezTo>
                    <a:pt x="3240" y="3626"/>
                    <a:pt x="3219" y="3605"/>
                    <a:pt x="3189" y="3595"/>
                  </a:cubicBezTo>
                  <a:lnTo>
                    <a:pt x="2502" y="3390"/>
                  </a:lnTo>
                  <a:cubicBezTo>
                    <a:pt x="2471" y="3370"/>
                    <a:pt x="2430" y="3370"/>
                    <a:pt x="2389" y="3370"/>
                  </a:cubicBezTo>
                  <a:cubicBezTo>
                    <a:pt x="2348" y="3380"/>
                    <a:pt x="2317" y="3390"/>
                    <a:pt x="2287" y="3400"/>
                  </a:cubicBezTo>
                  <a:cubicBezTo>
                    <a:pt x="2266" y="3411"/>
                    <a:pt x="2235" y="3431"/>
                    <a:pt x="2204" y="3452"/>
                  </a:cubicBezTo>
                  <a:cubicBezTo>
                    <a:pt x="2153" y="3472"/>
                    <a:pt x="2112" y="3493"/>
                    <a:pt x="2061" y="3513"/>
                  </a:cubicBezTo>
                  <a:cubicBezTo>
                    <a:pt x="1989" y="3534"/>
                    <a:pt x="1928" y="3544"/>
                    <a:pt x="1856" y="3544"/>
                  </a:cubicBezTo>
                  <a:cubicBezTo>
                    <a:pt x="1764" y="3544"/>
                    <a:pt x="1671" y="3523"/>
                    <a:pt x="1579" y="3503"/>
                  </a:cubicBezTo>
                  <a:cubicBezTo>
                    <a:pt x="1425" y="3452"/>
                    <a:pt x="1272" y="3390"/>
                    <a:pt x="1138" y="3298"/>
                  </a:cubicBezTo>
                  <a:cubicBezTo>
                    <a:pt x="1036" y="3246"/>
                    <a:pt x="985" y="3134"/>
                    <a:pt x="1015" y="3021"/>
                  </a:cubicBezTo>
                  <a:cubicBezTo>
                    <a:pt x="1036" y="2970"/>
                    <a:pt x="1077" y="2929"/>
                    <a:pt x="1128" y="2908"/>
                  </a:cubicBezTo>
                  <a:cubicBezTo>
                    <a:pt x="1200" y="2888"/>
                    <a:pt x="1282" y="2877"/>
                    <a:pt x="1364" y="2877"/>
                  </a:cubicBezTo>
                  <a:cubicBezTo>
                    <a:pt x="1487" y="2877"/>
                    <a:pt x="1610" y="2888"/>
                    <a:pt x="1733" y="2898"/>
                  </a:cubicBezTo>
                  <a:cubicBezTo>
                    <a:pt x="1876" y="2918"/>
                    <a:pt x="2061" y="2929"/>
                    <a:pt x="2266" y="2949"/>
                  </a:cubicBezTo>
                  <a:cubicBezTo>
                    <a:pt x="2345" y="2956"/>
                    <a:pt x="2421" y="2959"/>
                    <a:pt x="2493" y="2959"/>
                  </a:cubicBezTo>
                  <a:cubicBezTo>
                    <a:pt x="2769" y="2959"/>
                    <a:pt x="2998" y="2911"/>
                    <a:pt x="3168" y="2806"/>
                  </a:cubicBezTo>
                  <a:cubicBezTo>
                    <a:pt x="3404" y="2662"/>
                    <a:pt x="3568" y="2426"/>
                    <a:pt x="3640" y="2160"/>
                  </a:cubicBezTo>
                  <a:cubicBezTo>
                    <a:pt x="3670" y="2047"/>
                    <a:pt x="3691" y="1914"/>
                    <a:pt x="3681" y="1791"/>
                  </a:cubicBezTo>
                  <a:cubicBezTo>
                    <a:pt x="3670" y="1658"/>
                    <a:pt x="3629" y="1534"/>
                    <a:pt x="3578" y="1422"/>
                  </a:cubicBezTo>
                  <a:cubicBezTo>
                    <a:pt x="3517" y="1288"/>
                    <a:pt x="3435" y="1176"/>
                    <a:pt x="3342" y="1083"/>
                  </a:cubicBezTo>
                  <a:cubicBezTo>
                    <a:pt x="3230" y="960"/>
                    <a:pt x="3107" y="868"/>
                    <a:pt x="2973" y="786"/>
                  </a:cubicBezTo>
                  <a:lnTo>
                    <a:pt x="3086" y="407"/>
                  </a:lnTo>
                  <a:cubicBezTo>
                    <a:pt x="3096" y="366"/>
                    <a:pt x="3096" y="325"/>
                    <a:pt x="3076" y="294"/>
                  </a:cubicBezTo>
                  <a:cubicBezTo>
                    <a:pt x="3055" y="253"/>
                    <a:pt x="3025" y="233"/>
                    <a:pt x="2994" y="222"/>
                  </a:cubicBezTo>
                  <a:lnTo>
                    <a:pt x="2307" y="7"/>
                  </a:lnTo>
                  <a:cubicBezTo>
                    <a:pt x="2290" y="3"/>
                    <a:pt x="2273" y="0"/>
                    <a:pt x="2257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725339" y="3723196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5725339" y="3671303"/>
              <a:ext cx="663641" cy="100316"/>
            </a:xfrm>
            <a:custGeom>
              <a:avLst/>
              <a:gdLst/>
              <a:ahLst/>
              <a:cxnLst/>
              <a:rect l="l" t="t" r="r" b="b"/>
              <a:pathLst>
                <a:path w="9566" h="1446" extrusionOk="0">
                  <a:moveTo>
                    <a:pt x="4788" y="0"/>
                  </a:moveTo>
                  <a:cubicBezTo>
                    <a:pt x="2143" y="0"/>
                    <a:pt x="1" y="31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5" y="1128"/>
                    <a:pt x="9565" y="71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5793605" y="3692671"/>
              <a:ext cx="527805" cy="46967"/>
            </a:xfrm>
            <a:custGeom>
              <a:avLst/>
              <a:gdLst/>
              <a:ahLst/>
              <a:cxnLst/>
              <a:rect l="l" t="t" r="r" b="b"/>
              <a:pathLst>
                <a:path w="7608" h="677" extrusionOk="0">
                  <a:moveTo>
                    <a:pt x="3804" y="0"/>
                  </a:moveTo>
                  <a:cubicBezTo>
                    <a:pt x="1703" y="0"/>
                    <a:pt x="1" y="154"/>
                    <a:pt x="1" y="338"/>
                  </a:cubicBezTo>
                  <a:cubicBezTo>
                    <a:pt x="1" y="523"/>
                    <a:pt x="1703" y="677"/>
                    <a:pt x="3804" y="677"/>
                  </a:cubicBezTo>
                  <a:cubicBezTo>
                    <a:pt x="5896" y="677"/>
                    <a:pt x="7608" y="523"/>
                    <a:pt x="7608" y="338"/>
                  </a:cubicBezTo>
                  <a:cubicBezTo>
                    <a:pt x="7608" y="154"/>
                    <a:pt x="589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5792911" y="3692671"/>
              <a:ext cx="527805" cy="30594"/>
            </a:xfrm>
            <a:custGeom>
              <a:avLst/>
              <a:gdLst/>
              <a:ahLst/>
              <a:cxnLst/>
              <a:rect l="l" t="t" r="r" b="b"/>
              <a:pathLst>
                <a:path w="7608" h="441" extrusionOk="0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92" y="195"/>
                    <a:pt x="3804" y="195"/>
                  </a:cubicBezTo>
                  <a:cubicBezTo>
                    <a:pt x="552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5676984" y="3632175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77"/>
                    <a:pt x="4788" y="1877"/>
                  </a:cubicBezTo>
                  <a:cubicBezTo>
                    <a:pt x="742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5676984" y="3580282"/>
              <a:ext cx="663641" cy="101079"/>
            </a:xfrm>
            <a:custGeom>
              <a:avLst/>
              <a:gdLst/>
              <a:ahLst/>
              <a:cxnLst/>
              <a:rect l="l" t="t" r="r" b="b"/>
              <a:pathLst>
                <a:path w="9566" h="1457" extrusionOk="0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5745250" y="3602343"/>
              <a:ext cx="527111" cy="46273"/>
            </a:xfrm>
            <a:custGeom>
              <a:avLst/>
              <a:gdLst/>
              <a:ahLst/>
              <a:cxnLst/>
              <a:rect l="l" t="t" r="r" b="b"/>
              <a:pathLst>
                <a:path w="7598" h="667" extrusionOk="0">
                  <a:moveTo>
                    <a:pt x="380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523"/>
                    <a:pt x="1703" y="666"/>
                    <a:pt x="3804" y="666"/>
                  </a:cubicBezTo>
                  <a:cubicBezTo>
                    <a:pt x="5895" y="666"/>
                    <a:pt x="7597" y="523"/>
                    <a:pt x="7597" y="338"/>
                  </a:cubicBezTo>
                  <a:cubicBezTo>
                    <a:pt x="7597" y="144"/>
                    <a:pt x="589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5745250" y="3602343"/>
              <a:ext cx="527111" cy="29901"/>
            </a:xfrm>
            <a:custGeom>
              <a:avLst/>
              <a:gdLst/>
              <a:ahLst/>
              <a:cxnLst/>
              <a:rect l="l" t="t" r="r" b="b"/>
              <a:pathLst>
                <a:path w="7598" h="431" extrusionOk="0">
                  <a:moveTo>
                    <a:pt x="379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369"/>
                    <a:pt x="52" y="400"/>
                    <a:pt x="165" y="43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62" y="297"/>
                    <a:pt x="7443" y="431"/>
                  </a:cubicBezTo>
                  <a:cubicBezTo>
                    <a:pt x="7546" y="400"/>
                    <a:pt x="7597" y="369"/>
                    <a:pt x="7597" y="338"/>
                  </a:cubicBezTo>
                  <a:cubicBezTo>
                    <a:pt x="7597" y="144"/>
                    <a:pt x="5895" y="0"/>
                    <a:pt x="379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5731028" y="3541154"/>
              <a:ext cx="663641" cy="130217"/>
            </a:xfrm>
            <a:custGeom>
              <a:avLst/>
              <a:gdLst/>
              <a:ahLst/>
              <a:cxnLst/>
              <a:rect l="l" t="t" r="r" b="b"/>
              <a:pathLst>
                <a:path w="9566" h="1877" extrusionOk="0">
                  <a:moveTo>
                    <a:pt x="1" y="0"/>
                  </a:moveTo>
                  <a:lnTo>
                    <a:pt x="1" y="1149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5731028" y="3489261"/>
              <a:ext cx="663641" cy="101010"/>
            </a:xfrm>
            <a:custGeom>
              <a:avLst/>
              <a:gdLst/>
              <a:ahLst/>
              <a:cxnLst/>
              <a:rect l="l" t="t" r="r" b="b"/>
              <a:pathLst>
                <a:path w="9566" h="1456" extrusionOk="0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5798600" y="3510559"/>
              <a:ext cx="527805" cy="47036"/>
            </a:xfrm>
            <a:custGeom>
              <a:avLst/>
              <a:gdLst/>
              <a:ahLst/>
              <a:cxnLst/>
              <a:rect l="l" t="t" r="r" b="b"/>
              <a:pathLst>
                <a:path w="7608" h="678" extrusionOk="0">
                  <a:moveTo>
                    <a:pt x="381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523"/>
                    <a:pt x="1713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26" y="1"/>
                    <a:pt x="381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5798600" y="3510559"/>
              <a:ext cx="527805" cy="30664"/>
            </a:xfrm>
            <a:custGeom>
              <a:avLst/>
              <a:gdLst/>
              <a:ahLst/>
              <a:cxnLst/>
              <a:rect l="l" t="t" r="r" b="b"/>
              <a:pathLst>
                <a:path w="7608" h="442" extrusionOk="0">
                  <a:moveTo>
                    <a:pt x="380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380"/>
                    <a:pt x="62" y="411"/>
                    <a:pt x="165" y="441"/>
                  </a:cubicBezTo>
                  <a:cubicBezTo>
                    <a:pt x="647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41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503390" y="1343538"/>
              <a:ext cx="634504" cy="551947"/>
            </a:xfrm>
            <a:custGeom>
              <a:avLst/>
              <a:gdLst/>
              <a:ahLst/>
              <a:cxnLst/>
              <a:rect l="l" t="t" r="r" b="b"/>
              <a:pathLst>
                <a:path w="9146" h="7956" extrusionOk="0">
                  <a:moveTo>
                    <a:pt x="4952" y="1"/>
                  </a:moveTo>
                  <a:lnTo>
                    <a:pt x="636" y="1026"/>
                  </a:lnTo>
                  <a:lnTo>
                    <a:pt x="1" y="2133"/>
                  </a:lnTo>
                  <a:cubicBezTo>
                    <a:pt x="1" y="2133"/>
                    <a:pt x="780" y="2205"/>
                    <a:pt x="1036" y="2543"/>
                  </a:cubicBezTo>
                  <a:cubicBezTo>
                    <a:pt x="1211" y="2758"/>
                    <a:pt x="3661" y="7956"/>
                    <a:pt x="3661" y="7956"/>
                  </a:cubicBezTo>
                  <a:lnTo>
                    <a:pt x="9145" y="6879"/>
                  </a:lnTo>
                  <a:cubicBezTo>
                    <a:pt x="9145" y="6879"/>
                    <a:pt x="7249" y="2502"/>
                    <a:pt x="6388" y="1323"/>
                  </a:cubicBezTo>
                  <a:cubicBezTo>
                    <a:pt x="5526" y="154"/>
                    <a:pt x="4952" y="1"/>
                    <a:pt x="4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858317" y="1509208"/>
              <a:ext cx="120990" cy="119880"/>
            </a:xfrm>
            <a:custGeom>
              <a:avLst/>
              <a:gdLst/>
              <a:ahLst/>
              <a:cxnLst/>
              <a:rect l="l" t="t" r="r" b="b"/>
              <a:pathLst>
                <a:path w="1744" h="1728" extrusionOk="0">
                  <a:moveTo>
                    <a:pt x="747" y="1"/>
                  </a:moveTo>
                  <a:cubicBezTo>
                    <a:pt x="718" y="1"/>
                    <a:pt x="688" y="4"/>
                    <a:pt x="656" y="11"/>
                  </a:cubicBezTo>
                  <a:cubicBezTo>
                    <a:pt x="359" y="73"/>
                    <a:pt x="216" y="647"/>
                    <a:pt x="93" y="954"/>
                  </a:cubicBezTo>
                  <a:cubicBezTo>
                    <a:pt x="62" y="1026"/>
                    <a:pt x="31" y="1108"/>
                    <a:pt x="0" y="1190"/>
                  </a:cubicBezTo>
                  <a:lnTo>
                    <a:pt x="113" y="1498"/>
                  </a:lnTo>
                  <a:cubicBezTo>
                    <a:pt x="205" y="1662"/>
                    <a:pt x="421" y="1713"/>
                    <a:pt x="615" y="1723"/>
                  </a:cubicBezTo>
                  <a:cubicBezTo>
                    <a:pt x="655" y="1726"/>
                    <a:pt x="693" y="1727"/>
                    <a:pt x="732" y="1727"/>
                  </a:cubicBezTo>
                  <a:cubicBezTo>
                    <a:pt x="998" y="1727"/>
                    <a:pt x="1255" y="1667"/>
                    <a:pt x="1497" y="1559"/>
                  </a:cubicBezTo>
                  <a:cubicBezTo>
                    <a:pt x="1548" y="1539"/>
                    <a:pt x="1600" y="1508"/>
                    <a:pt x="1641" y="1477"/>
                  </a:cubicBezTo>
                  <a:cubicBezTo>
                    <a:pt x="1723" y="1365"/>
                    <a:pt x="1743" y="1211"/>
                    <a:pt x="1692" y="1088"/>
                  </a:cubicBezTo>
                  <a:cubicBezTo>
                    <a:pt x="1589" y="801"/>
                    <a:pt x="1425" y="544"/>
                    <a:pt x="1220" y="339"/>
                  </a:cubicBezTo>
                  <a:cubicBezTo>
                    <a:pt x="1094" y="186"/>
                    <a:pt x="960" y="1"/>
                    <a:pt x="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745928" y="3369727"/>
              <a:ext cx="426101" cy="293109"/>
            </a:xfrm>
            <a:custGeom>
              <a:avLst/>
              <a:gdLst/>
              <a:ahLst/>
              <a:cxnLst/>
              <a:rect l="l" t="t" r="r" b="b"/>
              <a:pathLst>
                <a:path w="6142" h="4225" extrusionOk="0">
                  <a:moveTo>
                    <a:pt x="1" y="1"/>
                  </a:moveTo>
                  <a:lnTo>
                    <a:pt x="1" y="4224"/>
                  </a:lnTo>
                  <a:lnTo>
                    <a:pt x="6141" y="422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745928" y="3369727"/>
              <a:ext cx="426101" cy="120296"/>
            </a:xfrm>
            <a:custGeom>
              <a:avLst/>
              <a:gdLst/>
              <a:ahLst/>
              <a:cxnLst/>
              <a:rect l="l" t="t" r="r" b="b"/>
              <a:pathLst>
                <a:path w="6142" h="1734" extrusionOk="0">
                  <a:moveTo>
                    <a:pt x="1" y="1"/>
                  </a:moveTo>
                  <a:lnTo>
                    <a:pt x="1" y="1118"/>
                  </a:lnTo>
                  <a:lnTo>
                    <a:pt x="6141" y="173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462874" y="3658468"/>
              <a:ext cx="978673" cy="98929"/>
            </a:xfrm>
            <a:custGeom>
              <a:avLst/>
              <a:gdLst/>
              <a:ahLst/>
              <a:cxnLst/>
              <a:rect l="l" t="t" r="r" b="b"/>
              <a:pathLst>
                <a:path w="14107" h="1426" extrusionOk="0">
                  <a:moveTo>
                    <a:pt x="913" y="1"/>
                  </a:moveTo>
                  <a:cubicBezTo>
                    <a:pt x="1" y="42"/>
                    <a:pt x="1" y="1385"/>
                    <a:pt x="913" y="1426"/>
                  </a:cubicBezTo>
                  <a:lnTo>
                    <a:pt x="13389" y="1426"/>
                  </a:lnTo>
                  <a:cubicBezTo>
                    <a:pt x="13779" y="1426"/>
                    <a:pt x="14107" y="1108"/>
                    <a:pt x="14107" y="719"/>
                  </a:cubicBezTo>
                  <a:cubicBezTo>
                    <a:pt x="14107" y="319"/>
                    <a:pt x="13779" y="1"/>
                    <a:pt x="1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5573891" y="1566859"/>
              <a:ext cx="2770907" cy="1865563"/>
            </a:xfrm>
            <a:custGeom>
              <a:avLst/>
              <a:gdLst/>
              <a:ahLst/>
              <a:cxnLst/>
              <a:rect l="l" t="t" r="r" b="b"/>
              <a:pathLst>
                <a:path w="39941" h="26891" extrusionOk="0">
                  <a:moveTo>
                    <a:pt x="749" y="0"/>
                  </a:moveTo>
                  <a:cubicBezTo>
                    <a:pt x="328" y="0"/>
                    <a:pt x="0" y="339"/>
                    <a:pt x="0" y="749"/>
                  </a:cubicBezTo>
                  <a:lnTo>
                    <a:pt x="0" y="26142"/>
                  </a:lnTo>
                  <a:cubicBezTo>
                    <a:pt x="0" y="26562"/>
                    <a:pt x="328" y="26890"/>
                    <a:pt x="749" y="26890"/>
                  </a:cubicBezTo>
                  <a:lnTo>
                    <a:pt x="39192" y="26890"/>
                  </a:lnTo>
                  <a:cubicBezTo>
                    <a:pt x="39602" y="26890"/>
                    <a:pt x="39940" y="26562"/>
                    <a:pt x="39940" y="26142"/>
                  </a:cubicBezTo>
                  <a:lnTo>
                    <a:pt x="39940" y="749"/>
                  </a:lnTo>
                  <a:cubicBezTo>
                    <a:pt x="39940" y="339"/>
                    <a:pt x="39602" y="0"/>
                    <a:pt x="39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5616557" y="1618752"/>
              <a:ext cx="2684813" cy="1602424"/>
            </a:xfrm>
            <a:custGeom>
              <a:avLst/>
              <a:gdLst/>
              <a:ahLst/>
              <a:cxnLst/>
              <a:rect l="l" t="t" r="r" b="b"/>
              <a:pathLst>
                <a:path w="38700" h="23098" extrusionOk="0">
                  <a:moveTo>
                    <a:pt x="0" y="1"/>
                  </a:moveTo>
                  <a:lnTo>
                    <a:pt x="0" y="23097"/>
                  </a:lnTo>
                  <a:lnTo>
                    <a:pt x="38700" y="23097"/>
                  </a:lnTo>
                  <a:lnTo>
                    <a:pt x="38700" y="1"/>
                  </a:lnTo>
                  <a:close/>
                </a:path>
              </a:pathLst>
            </a:custGeom>
            <a:solidFill>
              <a:srgbClr val="E1E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964339" y="1708385"/>
              <a:ext cx="2160684" cy="1462286"/>
            </a:xfrm>
            <a:custGeom>
              <a:avLst/>
              <a:gdLst/>
              <a:ahLst/>
              <a:cxnLst/>
              <a:rect l="l" t="t" r="r" b="b"/>
              <a:pathLst>
                <a:path w="31145" h="21078" extrusionOk="0">
                  <a:moveTo>
                    <a:pt x="523" y="0"/>
                  </a:moveTo>
                  <a:cubicBezTo>
                    <a:pt x="226" y="0"/>
                    <a:pt x="0" y="226"/>
                    <a:pt x="0" y="523"/>
                  </a:cubicBezTo>
                  <a:lnTo>
                    <a:pt x="0" y="20555"/>
                  </a:lnTo>
                  <a:cubicBezTo>
                    <a:pt x="0" y="20842"/>
                    <a:pt x="226" y="21077"/>
                    <a:pt x="523" y="21077"/>
                  </a:cubicBezTo>
                  <a:lnTo>
                    <a:pt x="30621" y="21077"/>
                  </a:lnTo>
                  <a:cubicBezTo>
                    <a:pt x="30909" y="21077"/>
                    <a:pt x="31144" y="20842"/>
                    <a:pt x="31144" y="20555"/>
                  </a:cubicBezTo>
                  <a:lnTo>
                    <a:pt x="31144" y="523"/>
                  </a:lnTo>
                  <a:cubicBezTo>
                    <a:pt x="31144" y="226"/>
                    <a:pt x="30909" y="0"/>
                    <a:pt x="30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964339" y="1703390"/>
              <a:ext cx="2160684" cy="106074"/>
            </a:xfrm>
            <a:custGeom>
              <a:avLst/>
              <a:gdLst/>
              <a:ahLst/>
              <a:cxnLst/>
              <a:rect l="l" t="t" r="r" b="b"/>
              <a:pathLst>
                <a:path w="31145" h="1529" extrusionOk="0">
                  <a:moveTo>
                    <a:pt x="30396" y="1"/>
                  </a:moveTo>
                  <a:lnTo>
                    <a:pt x="749" y="62"/>
                  </a:lnTo>
                  <a:cubicBezTo>
                    <a:pt x="328" y="62"/>
                    <a:pt x="0" y="401"/>
                    <a:pt x="0" y="821"/>
                  </a:cubicBezTo>
                  <a:lnTo>
                    <a:pt x="0" y="1528"/>
                  </a:lnTo>
                  <a:lnTo>
                    <a:pt x="31144" y="1467"/>
                  </a:lnTo>
                  <a:lnTo>
                    <a:pt x="31144" y="749"/>
                  </a:lnTo>
                  <a:cubicBezTo>
                    <a:pt x="31144" y="339"/>
                    <a:pt x="30806" y="1"/>
                    <a:pt x="30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041832" y="1751745"/>
              <a:ext cx="42041" cy="35381"/>
            </a:xfrm>
            <a:custGeom>
              <a:avLst/>
              <a:gdLst/>
              <a:ahLst/>
              <a:cxnLst/>
              <a:rect l="l" t="t" r="r" b="b"/>
              <a:pathLst>
                <a:path w="606" h="510" extrusionOk="0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6115787" y="1751745"/>
              <a:ext cx="42041" cy="35381"/>
            </a:xfrm>
            <a:custGeom>
              <a:avLst/>
              <a:gdLst/>
              <a:ahLst/>
              <a:cxnLst/>
              <a:rect l="l" t="t" r="r" b="b"/>
              <a:pathLst>
                <a:path w="606" h="510" extrusionOk="0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6190504" y="1751051"/>
              <a:ext cx="42041" cy="36006"/>
            </a:xfrm>
            <a:custGeom>
              <a:avLst/>
              <a:gdLst/>
              <a:ahLst/>
              <a:cxnLst/>
              <a:rect l="l" t="t" r="r" b="b"/>
              <a:pathLst>
                <a:path w="606" h="519" extrusionOk="0">
                  <a:moveTo>
                    <a:pt x="349" y="1"/>
                  </a:moveTo>
                  <a:cubicBezTo>
                    <a:pt x="113" y="1"/>
                    <a:pt x="0" y="277"/>
                    <a:pt x="164" y="441"/>
                  </a:cubicBezTo>
                  <a:cubicBezTo>
                    <a:pt x="218" y="495"/>
                    <a:pt x="283" y="519"/>
                    <a:pt x="347" y="519"/>
                  </a:cubicBezTo>
                  <a:cubicBezTo>
                    <a:pt x="479" y="519"/>
                    <a:pt x="605" y="416"/>
                    <a:pt x="605" y="257"/>
                  </a:cubicBezTo>
                  <a:cubicBezTo>
                    <a:pt x="605" y="124"/>
                    <a:pt x="482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5792217" y="1684936"/>
              <a:ext cx="2160684" cy="1462980"/>
            </a:xfrm>
            <a:custGeom>
              <a:avLst/>
              <a:gdLst/>
              <a:ahLst/>
              <a:cxnLst/>
              <a:rect l="l" t="t" r="r" b="b"/>
              <a:pathLst>
                <a:path w="31145" h="21088" extrusionOk="0">
                  <a:moveTo>
                    <a:pt x="523" y="0"/>
                  </a:moveTo>
                  <a:cubicBezTo>
                    <a:pt x="226" y="0"/>
                    <a:pt x="0" y="236"/>
                    <a:pt x="0" y="523"/>
                  </a:cubicBezTo>
                  <a:lnTo>
                    <a:pt x="0" y="20565"/>
                  </a:lnTo>
                  <a:cubicBezTo>
                    <a:pt x="0" y="20852"/>
                    <a:pt x="226" y="21087"/>
                    <a:pt x="523" y="21087"/>
                  </a:cubicBezTo>
                  <a:lnTo>
                    <a:pt x="30622" y="21087"/>
                  </a:lnTo>
                  <a:cubicBezTo>
                    <a:pt x="30909" y="21087"/>
                    <a:pt x="31144" y="20852"/>
                    <a:pt x="31144" y="20565"/>
                  </a:cubicBezTo>
                  <a:lnTo>
                    <a:pt x="31144" y="523"/>
                  </a:lnTo>
                  <a:cubicBezTo>
                    <a:pt x="31144" y="236"/>
                    <a:pt x="30909" y="0"/>
                    <a:pt x="30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746013" y="1653648"/>
              <a:ext cx="2161378" cy="1462286"/>
            </a:xfrm>
            <a:custGeom>
              <a:avLst/>
              <a:gdLst/>
              <a:ahLst/>
              <a:cxnLst/>
              <a:rect l="l" t="t" r="r" b="b"/>
              <a:pathLst>
                <a:path w="31155" h="21078" extrusionOk="0">
                  <a:moveTo>
                    <a:pt x="533" y="0"/>
                  </a:moveTo>
                  <a:cubicBezTo>
                    <a:pt x="236" y="0"/>
                    <a:pt x="0" y="236"/>
                    <a:pt x="0" y="523"/>
                  </a:cubicBezTo>
                  <a:lnTo>
                    <a:pt x="0" y="20554"/>
                  </a:lnTo>
                  <a:cubicBezTo>
                    <a:pt x="0" y="20852"/>
                    <a:pt x="236" y="21077"/>
                    <a:pt x="533" y="21077"/>
                  </a:cubicBezTo>
                  <a:lnTo>
                    <a:pt x="30632" y="21077"/>
                  </a:lnTo>
                  <a:cubicBezTo>
                    <a:pt x="30919" y="21077"/>
                    <a:pt x="31154" y="20852"/>
                    <a:pt x="31154" y="20554"/>
                  </a:cubicBezTo>
                  <a:lnTo>
                    <a:pt x="31154" y="523"/>
                  </a:lnTo>
                  <a:cubicBezTo>
                    <a:pt x="31154" y="236"/>
                    <a:pt x="30919" y="0"/>
                    <a:pt x="30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5746013" y="1649347"/>
              <a:ext cx="2161378" cy="106074"/>
            </a:xfrm>
            <a:custGeom>
              <a:avLst/>
              <a:gdLst/>
              <a:ahLst/>
              <a:cxnLst/>
              <a:rect l="l" t="t" r="r" b="b"/>
              <a:pathLst>
                <a:path w="31155" h="1529" extrusionOk="0">
                  <a:moveTo>
                    <a:pt x="30406" y="1"/>
                  </a:moveTo>
                  <a:lnTo>
                    <a:pt x="759" y="62"/>
                  </a:lnTo>
                  <a:cubicBezTo>
                    <a:pt x="338" y="62"/>
                    <a:pt x="0" y="400"/>
                    <a:pt x="10" y="810"/>
                  </a:cubicBezTo>
                  <a:lnTo>
                    <a:pt x="10" y="1528"/>
                  </a:lnTo>
                  <a:lnTo>
                    <a:pt x="31154" y="1456"/>
                  </a:lnTo>
                  <a:lnTo>
                    <a:pt x="31154" y="749"/>
                  </a:lnTo>
                  <a:cubicBezTo>
                    <a:pt x="31154" y="339"/>
                    <a:pt x="30816" y="1"/>
                    <a:pt x="3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5824200" y="1697008"/>
              <a:ext cx="42041" cy="35589"/>
            </a:xfrm>
            <a:custGeom>
              <a:avLst/>
              <a:gdLst/>
              <a:ahLst/>
              <a:cxnLst/>
              <a:rect l="l" t="t" r="r" b="b"/>
              <a:pathLst>
                <a:path w="606" h="513" extrusionOk="0">
                  <a:moveTo>
                    <a:pt x="349" y="0"/>
                  </a:moveTo>
                  <a:cubicBezTo>
                    <a:pt x="114" y="0"/>
                    <a:pt x="1" y="277"/>
                    <a:pt x="165" y="441"/>
                  </a:cubicBezTo>
                  <a:cubicBezTo>
                    <a:pt x="217" y="490"/>
                    <a:pt x="280" y="512"/>
                    <a:pt x="343" y="512"/>
                  </a:cubicBezTo>
                  <a:cubicBezTo>
                    <a:pt x="477" y="512"/>
                    <a:pt x="606" y="411"/>
                    <a:pt x="606" y="257"/>
                  </a:cubicBezTo>
                  <a:cubicBezTo>
                    <a:pt x="606" y="113"/>
                    <a:pt x="48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5902802" y="1699297"/>
              <a:ext cx="39197" cy="31011"/>
            </a:xfrm>
            <a:custGeom>
              <a:avLst/>
              <a:gdLst/>
              <a:ahLst/>
              <a:cxnLst/>
              <a:rect l="l" t="t" r="r" b="b"/>
              <a:pathLst>
                <a:path w="565" h="447" extrusionOk="0">
                  <a:moveTo>
                    <a:pt x="282" y="1"/>
                  </a:moveTo>
                  <a:cubicBezTo>
                    <a:pt x="141" y="1"/>
                    <a:pt x="1" y="75"/>
                    <a:pt x="26" y="224"/>
                  </a:cubicBezTo>
                  <a:cubicBezTo>
                    <a:pt x="1" y="372"/>
                    <a:pt x="141" y="447"/>
                    <a:pt x="282" y="447"/>
                  </a:cubicBezTo>
                  <a:cubicBezTo>
                    <a:pt x="423" y="447"/>
                    <a:pt x="564" y="372"/>
                    <a:pt x="539" y="224"/>
                  </a:cubicBezTo>
                  <a:cubicBezTo>
                    <a:pt x="564" y="75"/>
                    <a:pt x="423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5972178" y="1697008"/>
              <a:ext cx="41972" cy="35589"/>
            </a:xfrm>
            <a:custGeom>
              <a:avLst/>
              <a:gdLst/>
              <a:ahLst/>
              <a:cxnLst/>
              <a:rect l="l" t="t" r="r" b="b"/>
              <a:pathLst>
                <a:path w="605" h="513" extrusionOk="0">
                  <a:moveTo>
                    <a:pt x="349" y="0"/>
                  </a:moveTo>
                  <a:cubicBezTo>
                    <a:pt x="113" y="0"/>
                    <a:pt x="0" y="277"/>
                    <a:pt x="164" y="441"/>
                  </a:cubicBezTo>
                  <a:cubicBezTo>
                    <a:pt x="216" y="490"/>
                    <a:pt x="280" y="512"/>
                    <a:pt x="342" y="512"/>
                  </a:cubicBezTo>
                  <a:cubicBezTo>
                    <a:pt x="476" y="512"/>
                    <a:pt x="605" y="411"/>
                    <a:pt x="605" y="257"/>
                  </a:cubicBezTo>
                  <a:cubicBezTo>
                    <a:pt x="605" y="113"/>
                    <a:pt x="482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5896767" y="1881894"/>
              <a:ext cx="1913917" cy="1172160"/>
            </a:xfrm>
            <a:custGeom>
              <a:avLst/>
              <a:gdLst/>
              <a:ahLst/>
              <a:cxnLst/>
              <a:rect l="l" t="t" r="r" b="b"/>
              <a:pathLst>
                <a:path w="27588" h="16896" extrusionOk="0">
                  <a:moveTo>
                    <a:pt x="421" y="1"/>
                  </a:moveTo>
                  <a:cubicBezTo>
                    <a:pt x="185" y="1"/>
                    <a:pt x="0" y="196"/>
                    <a:pt x="0" y="431"/>
                  </a:cubicBezTo>
                  <a:lnTo>
                    <a:pt x="0" y="16475"/>
                  </a:lnTo>
                  <a:cubicBezTo>
                    <a:pt x="0" y="16711"/>
                    <a:pt x="185" y="16895"/>
                    <a:pt x="421" y="16895"/>
                  </a:cubicBezTo>
                  <a:lnTo>
                    <a:pt x="27167" y="16895"/>
                  </a:lnTo>
                  <a:cubicBezTo>
                    <a:pt x="27392" y="16895"/>
                    <a:pt x="27587" y="16711"/>
                    <a:pt x="27587" y="16475"/>
                  </a:cubicBezTo>
                  <a:lnTo>
                    <a:pt x="27587" y="431"/>
                  </a:lnTo>
                  <a:cubicBezTo>
                    <a:pt x="27587" y="196"/>
                    <a:pt x="27392" y="1"/>
                    <a:pt x="27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5840572" y="1807246"/>
              <a:ext cx="1913918" cy="1171397"/>
            </a:xfrm>
            <a:custGeom>
              <a:avLst/>
              <a:gdLst/>
              <a:ahLst/>
              <a:cxnLst/>
              <a:rect l="l" t="t" r="r" b="b"/>
              <a:pathLst>
                <a:path w="27588" h="16885" extrusionOk="0">
                  <a:moveTo>
                    <a:pt x="421" y="0"/>
                  </a:moveTo>
                  <a:cubicBezTo>
                    <a:pt x="185" y="0"/>
                    <a:pt x="1" y="185"/>
                    <a:pt x="1" y="421"/>
                  </a:cubicBezTo>
                  <a:lnTo>
                    <a:pt x="1" y="16464"/>
                  </a:lnTo>
                  <a:cubicBezTo>
                    <a:pt x="1" y="16700"/>
                    <a:pt x="185" y="16885"/>
                    <a:pt x="421" y="16885"/>
                  </a:cubicBezTo>
                  <a:lnTo>
                    <a:pt x="27167" y="16885"/>
                  </a:lnTo>
                  <a:cubicBezTo>
                    <a:pt x="27392" y="16885"/>
                    <a:pt x="27587" y="16700"/>
                    <a:pt x="27587" y="16464"/>
                  </a:cubicBezTo>
                  <a:lnTo>
                    <a:pt x="27587" y="421"/>
                  </a:lnTo>
                  <a:cubicBezTo>
                    <a:pt x="27587" y="185"/>
                    <a:pt x="27392" y="0"/>
                    <a:pt x="27167" y="0"/>
                  </a:cubicBezTo>
                  <a:close/>
                </a:path>
              </a:pathLst>
            </a:custGeom>
            <a:solidFill>
              <a:srgbClr val="E2F0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5962188" y="2226137"/>
              <a:ext cx="1696982" cy="666486"/>
            </a:xfrm>
            <a:custGeom>
              <a:avLst/>
              <a:gdLst/>
              <a:ahLst/>
              <a:cxnLst/>
              <a:rect l="l" t="t" r="r" b="b"/>
              <a:pathLst>
                <a:path w="24461" h="9607" extrusionOk="0">
                  <a:moveTo>
                    <a:pt x="20975" y="1"/>
                  </a:moveTo>
                  <a:cubicBezTo>
                    <a:pt x="19448" y="1"/>
                    <a:pt x="17582" y="5916"/>
                    <a:pt x="16024" y="5916"/>
                  </a:cubicBezTo>
                  <a:cubicBezTo>
                    <a:pt x="14455" y="5916"/>
                    <a:pt x="14086" y="513"/>
                    <a:pt x="12118" y="513"/>
                  </a:cubicBezTo>
                  <a:cubicBezTo>
                    <a:pt x="10149" y="513"/>
                    <a:pt x="7453" y="7833"/>
                    <a:pt x="4583" y="7833"/>
                  </a:cubicBezTo>
                  <a:cubicBezTo>
                    <a:pt x="1713" y="7833"/>
                    <a:pt x="810" y="2574"/>
                    <a:pt x="1" y="2574"/>
                  </a:cubicBezTo>
                  <a:lnTo>
                    <a:pt x="1" y="9606"/>
                  </a:lnTo>
                  <a:lnTo>
                    <a:pt x="24461" y="9606"/>
                  </a:lnTo>
                  <a:lnTo>
                    <a:pt x="24461" y="4357"/>
                  </a:lnTo>
                  <a:cubicBezTo>
                    <a:pt x="24461" y="4357"/>
                    <a:pt x="22492" y="1"/>
                    <a:pt x="20975" y="1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7334791" y="1913183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7334791" y="1946622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7334791" y="1980061"/>
              <a:ext cx="246906" cy="18592"/>
            </a:xfrm>
            <a:custGeom>
              <a:avLst/>
              <a:gdLst/>
              <a:ahLst/>
              <a:cxnLst/>
              <a:rect l="l" t="t" r="r" b="b"/>
              <a:pathLst>
                <a:path w="3559" h="268" extrusionOk="0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7175504" y="1913183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175504" y="1946622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175504" y="1980061"/>
              <a:ext cx="111763" cy="18592"/>
            </a:xfrm>
            <a:custGeom>
              <a:avLst/>
              <a:gdLst/>
              <a:ahLst/>
              <a:cxnLst/>
              <a:rect l="l" t="t" r="r" b="b"/>
              <a:pathLst>
                <a:path w="1611" h="268" extrusionOk="0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5968571" y="2040487"/>
              <a:ext cx="1677071" cy="645118"/>
            </a:xfrm>
            <a:custGeom>
              <a:avLst/>
              <a:gdLst/>
              <a:ahLst/>
              <a:cxnLst/>
              <a:rect l="l" t="t" r="r" b="b"/>
              <a:pathLst>
                <a:path w="24174" h="9299" fill="none" extrusionOk="0">
                  <a:moveTo>
                    <a:pt x="1" y="4091"/>
                  </a:moveTo>
                  <a:cubicBezTo>
                    <a:pt x="995" y="4501"/>
                    <a:pt x="1928" y="9299"/>
                    <a:pt x="4552" y="9299"/>
                  </a:cubicBezTo>
                  <a:cubicBezTo>
                    <a:pt x="7187" y="9299"/>
                    <a:pt x="9893" y="1477"/>
                    <a:pt x="11698" y="1477"/>
                  </a:cubicBezTo>
                  <a:cubicBezTo>
                    <a:pt x="13512" y="1477"/>
                    <a:pt x="15276" y="7741"/>
                    <a:pt x="17203" y="7741"/>
                  </a:cubicBezTo>
                  <a:cubicBezTo>
                    <a:pt x="19130" y="7741"/>
                    <a:pt x="24174" y="1"/>
                    <a:pt x="24174" y="1"/>
                  </a:cubicBezTo>
                </a:path>
              </a:pathLst>
            </a:custGeom>
            <a:noFill/>
            <a:ln w="6150" cap="flat" cmpd="sng">
              <a:solidFill>
                <a:srgbClr val="8FCEF9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5962188" y="1938088"/>
              <a:ext cx="1713354" cy="955224"/>
            </a:xfrm>
            <a:custGeom>
              <a:avLst/>
              <a:gdLst/>
              <a:ahLst/>
              <a:cxnLst/>
              <a:rect l="l" t="t" r="r" b="b"/>
              <a:pathLst>
                <a:path w="24697" h="13769" fill="none" extrusionOk="0">
                  <a:moveTo>
                    <a:pt x="24696" y="13768"/>
                  </a:moveTo>
                  <a:lnTo>
                    <a:pt x="1" y="13768"/>
                  </a:lnTo>
                  <a:lnTo>
                    <a:pt x="1" y="1"/>
                  </a:lnTo>
                </a:path>
              </a:pathLst>
            </a:custGeom>
            <a:noFill/>
            <a:ln w="6150" cap="flat" cmpd="sng">
              <a:solidFill>
                <a:srgbClr val="8FCEF9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5962188" y="2055472"/>
              <a:ext cx="1697676" cy="837148"/>
            </a:xfrm>
            <a:custGeom>
              <a:avLst/>
              <a:gdLst/>
              <a:ahLst/>
              <a:cxnLst/>
              <a:rect l="l" t="t" r="r" b="b"/>
              <a:pathLst>
                <a:path w="24471" h="12067" extrusionOk="0">
                  <a:moveTo>
                    <a:pt x="10273" y="0"/>
                  </a:moveTo>
                  <a:cubicBezTo>
                    <a:pt x="9268" y="0"/>
                    <a:pt x="8089" y="5608"/>
                    <a:pt x="7023" y="5608"/>
                  </a:cubicBezTo>
                  <a:cubicBezTo>
                    <a:pt x="5967" y="5608"/>
                    <a:pt x="5926" y="2840"/>
                    <a:pt x="4665" y="2840"/>
                  </a:cubicBezTo>
                  <a:cubicBezTo>
                    <a:pt x="3096" y="2840"/>
                    <a:pt x="1" y="8150"/>
                    <a:pt x="1" y="8150"/>
                  </a:cubicBezTo>
                  <a:lnTo>
                    <a:pt x="1" y="12066"/>
                  </a:lnTo>
                  <a:lnTo>
                    <a:pt x="24471" y="12066"/>
                  </a:lnTo>
                  <a:lnTo>
                    <a:pt x="24471" y="5505"/>
                  </a:lnTo>
                  <a:cubicBezTo>
                    <a:pt x="24471" y="5505"/>
                    <a:pt x="23333" y="1005"/>
                    <a:pt x="22318" y="1005"/>
                  </a:cubicBezTo>
                  <a:cubicBezTo>
                    <a:pt x="21303" y="1005"/>
                    <a:pt x="19499" y="8376"/>
                    <a:pt x="17684" y="8376"/>
                  </a:cubicBezTo>
                  <a:cubicBezTo>
                    <a:pt x="16751" y="8376"/>
                    <a:pt x="15839" y="2266"/>
                    <a:pt x="14968" y="2266"/>
                  </a:cubicBezTo>
                  <a:cubicBezTo>
                    <a:pt x="14096" y="2266"/>
                    <a:pt x="13789" y="6664"/>
                    <a:pt x="12415" y="6664"/>
                  </a:cubicBezTo>
                  <a:cubicBezTo>
                    <a:pt x="11041" y="6664"/>
                    <a:pt x="11267" y="0"/>
                    <a:pt x="10273" y="0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5950325" y="2308555"/>
              <a:ext cx="33924" cy="27334"/>
            </a:xfrm>
            <a:custGeom>
              <a:avLst/>
              <a:gdLst/>
              <a:ahLst/>
              <a:cxnLst/>
              <a:rect l="l" t="t" r="r" b="b"/>
              <a:pathLst>
                <a:path w="489" h="394" extrusionOk="0">
                  <a:moveTo>
                    <a:pt x="283" y="1"/>
                  </a:moveTo>
                  <a:cubicBezTo>
                    <a:pt x="277" y="1"/>
                    <a:pt x="270" y="1"/>
                    <a:pt x="264" y="2"/>
                  </a:cubicBezTo>
                  <a:cubicBezTo>
                    <a:pt x="260" y="2"/>
                    <a:pt x="256" y="1"/>
                    <a:pt x="252" y="1"/>
                  </a:cubicBezTo>
                  <a:cubicBezTo>
                    <a:pt x="76" y="1"/>
                    <a:pt x="0" y="230"/>
                    <a:pt x="141" y="350"/>
                  </a:cubicBezTo>
                  <a:cubicBezTo>
                    <a:pt x="179" y="380"/>
                    <a:pt x="222" y="393"/>
                    <a:pt x="264" y="393"/>
                  </a:cubicBezTo>
                  <a:cubicBezTo>
                    <a:pt x="380" y="393"/>
                    <a:pt x="489" y="291"/>
                    <a:pt x="459" y="155"/>
                  </a:cubicBezTo>
                  <a:cubicBezTo>
                    <a:pt x="449" y="69"/>
                    <a:pt x="377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6119394" y="2589527"/>
              <a:ext cx="34132" cy="27611"/>
            </a:xfrm>
            <a:custGeom>
              <a:avLst/>
              <a:gdLst/>
              <a:ahLst/>
              <a:cxnLst/>
              <a:rect l="l" t="t" r="r" b="b"/>
              <a:pathLst>
                <a:path w="492" h="398" extrusionOk="0">
                  <a:moveTo>
                    <a:pt x="286" y="0"/>
                  </a:moveTo>
                  <a:cubicBezTo>
                    <a:pt x="280" y="0"/>
                    <a:pt x="273" y="0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2" y="383"/>
                    <a:pt x="227" y="397"/>
                    <a:pt x="269" y="397"/>
                  </a:cubicBezTo>
                  <a:cubicBezTo>
                    <a:pt x="385" y="397"/>
                    <a:pt x="491" y="292"/>
                    <a:pt x="461" y="165"/>
                  </a:cubicBezTo>
                  <a:cubicBezTo>
                    <a:pt x="452" y="69"/>
                    <a:pt x="379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763688" y="2132202"/>
              <a:ext cx="33647" cy="27334"/>
            </a:xfrm>
            <a:custGeom>
              <a:avLst/>
              <a:gdLst/>
              <a:ahLst/>
              <a:cxnLst/>
              <a:rect l="l" t="t" r="r" b="b"/>
              <a:pathLst>
                <a:path w="485" h="394" extrusionOk="0">
                  <a:moveTo>
                    <a:pt x="285" y="0"/>
                  </a:moveTo>
                  <a:cubicBezTo>
                    <a:pt x="279" y="0"/>
                    <a:pt x="273" y="1"/>
                    <a:pt x="267" y="1"/>
                  </a:cubicBezTo>
                  <a:cubicBezTo>
                    <a:pt x="83" y="1"/>
                    <a:pt x="1" y="227"/>
                    <a:pt x="144" y="350"/>
                  </a:cubicBezTo>
                  <a:cubicBezTo>
                    <a:pt x="180" y="380"/>
                    <a:pt x="221" y="393"/>
                    <a:pt x="262" y="393"/>
                  </a:cubicBezTo>
                  <a:cubicBezTo>
                    <a:pt x="375" y="393"/>
                    <a:pt x="485" y="291"/>
                    <a:pt x="462" y="155"/>
                  </a:cubicBezTo>
                  <a:cubicBezTo>
                    <a:pt x="453" y="69"/>
                    <a:pt x="37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595174" y="2310706"/>
              <a:ext cx="34202" cy="27195"/>
            </a:xfrm>
            <a:custGeom>
              <a:avLst/>
              <a:gdLst/>
              <a:ahLst/>
              <a:cxnLst/>
              <a:rect l="l" t="t" r="r" b="b"/>
              <a:pathLst>
                <a:path w="493" h="392" extrusionOk="0">
                  <a:moveTo>
                    <a:pt x="287" y="0"/>
                  </a:moveTo>
                  <a:cubicBezTo>
                    <a:pt x="280" y="0"/>
                    <a:pt x="274" y="1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1" y="379"/>
                    <a:pt x="222" y="392"/>
                    <a:pt x="263" y="392"/>
                  </a:cubicBezTo>
                  <a:cubicBezTo>
                    <a:pt x="381" y="392"/>
                    <a:pt x="492" y="285"/>
                    <a:pt x="462" y="155"/>
                  </a:cubicBezTo>
                  <a:cubicBezTo>
                    <a:pt x="452" y="60"/>
                    <a:pt x="372" y="0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7455019" y="2273035"/>
              <a:ext cx="34341" cy="27264"/>
            </a:xfrm>
            <a:custGeom>
              <a:avLst/>
              <a:gdLst/>
              <a:ahLst/>
              <a:cxnLst/>
              <a:rect l="l" t="t" r="r" b="b"/>
              <a:pathLst>
                <a:path w="495" h="393" extrusionOk="0">
                  <a:moveTo>
                    <a:pt x="295" y="0"/>
                  </a:moveTo>
                  <a:cubicBezTo>
                    <a:pt x="289" y="0"/>
                    <a:pt x="283" y="0"/>
                    <a:pt x="277" y="1"/>
                  </a:cubicBezTo>
                  <a:cubicBezTo>
                    <a:pt x="82" y="1"/>
                    <a:pt x="0" y="227"/>
                    <a:pt x="144" y="350"/>
                  </a:cubicBezTo>
                  <a:cubicBezTo>
                    <a:pt x="185" y="380"/>
                    <a:pt x="229" y="393"/>
                    <a:pt x="272" y="393"/>
                  </a:cubicBezTo>
                  <a:cubicBezTo>
                    <a:pt x="390" y="393"/>
                    <a:pt x="495" y="291"/>
                    <a:pt x="472" y="155"/>
                  </a:cubicBezTo>
                  <a:cubicBezTo>
                    <a:pt x="462" y="69"/>
                    <a:pt x="38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7627141" y="2029040"/>
              <a:ext cx="34341" cy="27334"/>
            </a:xfrm>
            <a:custGeom>
              <a:avLst/>
              <a:gdLst/>
              <a:ahLst/>
              <a:cxnLst/>
              <a:rect l="l" t="t" r="r" b="b"/>
              <a:pathLst>
                <a:path w="495" h="394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82" y="2"/>
                    <a:pt x="0" y="238"/>
                    <a:pt x="144" y="350"/>
                  </a:cubicBezTo>
                  <a:cubicBezTo>
                    <a:pt x="182" y="381"/>
                    <a:pt x="226" y="394"/>
                    <a:pt x="268" y="394"/>
                  </a:cubicBezTo>
                  <a:cubicBezTo>
                    <a:pt x="385" y="394"/>
                    <a:pt x="494" y="294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7148516" y="2564690"/>
              <a:ext cx="27056" cy="22131"/>
            </a:xfrm>
            <a:custGeom>
              <a:avLst/>
              <a:gdLst/>
              <a:ahLst/>
              <a:cxnLst/>
              <a:rect l="l" t="t" r="r" b="b"/>
              <a:pathLst>
                <a:path w="390" h="319" extrusionOk="0">
                  <a:moveTo>
                    <a:pt x="195" y="0"/>
                  </a:moveTo>
                  <a:cubicBezTo>
                    <a:pt x="82" y="0"/>
                    <a:pt x="0" y="72"/>
                    <a:pt x="0" y="164"/>
                  </a:cubicBezTo>
                  <a:cubicBezTo>
                    <a:pt x="0" y="246"/>
                    <a:pt x="82" y="318"/>
                    <a:pt x="195" y="318"/>
                  </a:cubicBezTo>
                  <a:cubicBezTo>
                    <a:pt x="297" y="318"/>
                    <a:pt x="390" y="246"/>
                    <a:pt x="390" y="164"/>
                  </a:cubicBezTo>
                  <a:cubicBezTo>
                    <a:pt x="390" y="72"/>
                    <a:pt x="297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6473558" y="2495592"/>
              <a:ext cx="34826" cy="27750"/>
            </a:xfrm>
            <a:custGeom>
              <a:avLst/>
              <a:gdLst/>
              <a:ahLst/>
              <a:cxnLst/>
              <a:rect l="l" t="t" r="r" b="b"/>
              <a:pathLst>
                <a:path w="502" h="400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0" y="238"/>
                    <a:pt x="154" y="350"/>
                  </a:cubicBezTo>
                  <a:cubicBezTo>
                    <a:pt x="194" y="385"/>
                    <a:pt x="240" y="400"/>
                    <a:pt x="284" y="400"/>
                  </a:cubicBezTo>
                  <a:cubicBezTo>
                    <a:pt x="398" y="400"/>
                    <a:pt x="501" y="299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6994849" y="2430171"/>
              <a:ext cx="34341" cy="27611"/>
            </a:xfrm>
            <a:custGeom>
              <a:avLst/>
              <a:gdLst/>
              <a:ahLst/>
              <a:cxnLst/>
              <a:rect l="l" t="t" r="r" b="b"/>
              <a:pathLst>
                <a:path w="495" h="398" extrusionOk="0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1" y="227"/>
                    <a:pt x="144" y="350"/>
                  </a:cubicBezTo>
                  <a:cubicBezTo>
                    <a:pt x="183" y="383"/>
                    <a:pt x="227" y="398"/>
                    <a:pt x="269" y="398"/>
                  </a:cubicBezTo>
                  <a:cubicBezTo>
                    <a:pt x="386" y="398"/>
                    <a:pt x="495" y="290"/>
                    <a:pt x="472" y="155"/>
                  </a:cubicBezTo>
                  <a:cubicBezTo>
                    <a:pt x="463" y="69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6104409" y="2292252"/>
              <a:ext cx="74023" cy="182872"/>
            </a:xfrm>
            <a:custGeom>
              <a:avLst/>
              <a:gdLst/>
              <a:ahLst/>
              <a:cxnLst/>
              <a:rect l="l" t="t" r="r" b="b"/>
              <a:pathLst>
                <a:path w="1067" h="2636" extrusionOk="0">
                  <a:moveTo>
                    <a:pt x="1" y="1"/>
                  </a:moveTo>
                  <a:lnTo>
                    <a:pt x="1" y="2636"/>
                  </a:lnTo>
                  <a:lnTo>
                    <a:pt x="1067" y="2636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6135697" y="2233282"/>
              <a:ext cx="12210" cy="300879"/>
            </a:xfrm>
            <a:custGeom>
              <a:avLst/>
              <a:gdLst/>
              <a:ahLst/>
              <a:cxnLst/>
              <a:rect l="l" t="t" r="r" b="b"/>
              <a:pathLst>
                <a:path w="176" h="4337" extrusionOk="0">
                  <a:moveTo>
                    <a:pt x="1" y="0"/>
                  </a:moveTo>
                  <a:lnTo>
                    <a:pt x="1" y="4336"/>
                  </a:lnTo>
                  <a:lnTo>
                    <a:pt x="175" y="433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6257313" y="2411023"/>
              <a:ext cx="74093" cy="182179"/>
            </a:xfrm>
            <a:custGeom>
              <a:avLst/>
              <a:gdLst/>
              <a:ahLst/>
              <a:cxnLst/>
              <a:rect l="l" t="t" r="r" b="b"/>
              <a:pathLst>
                <a:path w="1068" h="2626" extrusionOk="0">
                  <a:moveTo>
                    <a:pt x="1" y="1"/>
                  </a:moveTo>
                  <a:lnTo>
                    <a:pt x="1" y="2625"/>
                  </a:lnTo>
                  <a:lnTo>
                    <a:pt x="1067" y="262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287908" y="2351290"/>
              <a:ext cx="12141" cy="300949"/>
            </a:xfrm>
            <a:custGeom>
              <a:avLst/>
              <a:gdLst/>
              <a:ahLst/>
              <a:cxnLst/>
              <a:rect l="l" t="t" r="r" b="b"/>
              <a:pathLst>
                <a:path w="175" h="4338" extrusionOk="0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6446502" y="2231132"/>
              <a:ext cx="74023" cy="182803"/>
            </a:xfrm>
            <a:custGeom>
              <a:avLst/>
              <a:gdLst/>
              <a:ahLst/>
              <a:cxnLst/>
              <a:rect l="l" t="t" r="r" b="b"/>
              <a:pathLst>
                <a:path w="1067" h="2635" extrusionOk="0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6477790" y="2172093"/>
              <a:ext cx="12210" cy="300879"/>
            </a:xfrm>
            <a:custGeom>
              <a:avLst/>
              <a:gdLst/>
              <a:ahLst/>
              <a:cxnLst/>
              <a:rect l="l" t="t" r="r" b="b"/>
              <a:pathLst>
                <a:path w="176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6570962" y="2050477"/>
              <a:ext cx="74023" cy="182872"/>
            </a:xfrm>
            <a:custGeom>
              <a:avLst/>
              <a:gdLst/>
              <a:ahLst/>
              <a:cxnLst/>
              <a:rect l="l" t="t" r="r" b="b"/>
              <a:pathLst>
                <a:path w="1067" h="2636" extrusionOk="0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6601557" y="1991438"/>
              <a:ext cx="12141" cy="300879"/>
            </a:xfrm>
            <a:custGeom>
              <a:avLst/>
              <a:gdLst/>
              <a:ahLst/>
              <a:cxnLst/>
              <a:rect l="l" t="t" r="r" b="b"/>
              <a:pathLst>
                <a:path w="175" h="4337" extrusionOk="0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6746622" y="1884739"/>
              <a:ext cx="71942" cy="176490"/>
            </a:xfrm>
            <a:custGeom>
              <a:avLst/>
              <a:gdLst/>
              <a:ahLst/>
              <a:cxnLst/>
              <a:rect l="l" t="t" r="r" b="b"/>
              <a:pathLst>
                <a:path w="1037" h="2544" extrusionOk="0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6777217" y="1827850"/>
              <a:ext cx="11447" cy="290265"/>
            </a:xfrm>
            <a:custGeom>
              <a:avLst/>
              <a:gdLst/>
              <a:ahLst/>
              <a:cxnLst/>
              <a:rect l="l" t="t" r="r" b="b"/>
              <a:pathLst>
                <a:path w="165" h="4184" extrusionOk="0">
                  <a:moveTo>
                    <a:pt x="1" y="1"/>
                  </a:moveTo>
                  <a:lnTo>
                    <a:pt x="1" y="4183"/>
                  </a:lnTo>
                  <a:lnTo>
                    <a:pt x="165" y="4183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988466" y="2164253"/>
              <a:ext cx="71873" cy="176490"/>
            </a:xfrm>
            <a:custGeom>
              <a:avLst/>
              <a:gdLst/>
              <a:ahLst/>
              <a:cxnLst/>
              <a:rect l="l" t="t" r="r" b="b"/>
              <a:pathLst>
                <a:path w="1036" h="2544" extrusionOk="0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7018298" y="2106672"/>
              <a:ext cx="12210" cy="290959"/>
            </a:xfrm>
            <a:custGeom>
              <a:avLst/>
              <a:gdLst/>
              <a:ahLst/>
              <a:cxnLst/>
              <a:rect l="l" t="t" r="r" b="b"/>
              <a:pathLst>
                <a:path w="176" h="4194" extrusionOk="0">
                  <a:moveTo>
                    <a:pt x="1" y="0"/>
                  </a:moveTo>
                  <a:lnTo>
                    <a:pt x="1" y="4193"/>
                  </a:lnTo>
                  <a:lnTo>
                    <a:pt x="175" y="419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7127149" y="2306474"/>
              <a:ext cx="71873" cy="176490"/>
            </a:xfrm>
            <a:custGeom>
              <a:avLst/>
              <a:gdLst/>
              <a:ahLst/>
              <a:cxnLst/>
              <a:rect l="l" t="t" r="r" b="b"/>
              <a:pathLst>
                <a:path w="1036" h="2544" extrusionOk="0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7157050" y="2248892"/>
              <a:ext cx="11447" cy="290959"/>
            </a:xfrm>
            <a:custGeom>
              <a:avLst/>
              <a:gdLst/>
              <a:ahLst/>
              <a:cxnLst/>
              <a:rect l="l" t="t" r="r" b="b"/>
              <a:pathLst>
                <a:path w="165" h="4194" extrusionOk="0">
                  <a:moveTo>
                    <a:pt x="0" y="1"/>
                  </a:moveTo>
                  <a:lnTo>
                    <a:pt x="0" y="4193"/>
                  </a:lnTo>
                  <a:lnTo>
                    <a:pt x="164" y="419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7289280" y="2172787"/>
              <a:ext cx="71942" cy="176490"/>
            </a:xfrm>
            <a:custGeom>
              <a:avLst/>
              <a:gdLst/>
              <a:ahLst/>
              <a:cxnLst/>
              <a:rect l="l" t="t" r="r" b="b"/>
              <a:pathLst>
                <a:path w="1037" h="2544" extrusionOk="0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7319181" y="2115899"/>
              <a:ext cx="12141" cy="290959"/>
            </a:xfrm>
            <a:custGeom>
              <a:avLst/>
              <a:gdLst/>
              <a:ahLst/>
              <a:cxnLst/>
              <a:rect l="l" t="t" r="r" b="b"/>
              <a:pathLst>
                <a:path w="175" h="4194" extrusionOk="0">
                  <a:moveTo>
                    <a:pt x="0" y="1"/>
                  </a:moveTo>
                  <a:lnTo>
                    <a:pt x="0" y="4193"/>
                  </a:lnTo>
                  <a:lnTo>
                    <a:pt x="175" y="4193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6890299" y="3268785"/>
              <a:ext cx="120296" cy="102952"/>
            </a:xfrm>
            <a:custGeom>
              <a:avLst/>
              <a:gdLst/>
              <a:ahLst/>
              <a:cxnLst/>
              <a:rect l="l" t="t" r="r" b="b"/>
              <a:pathLst>
                <a:path w="1734" h="1484" extrusionOk="0">
                  <a:moveTo>
                    <a:pt x="985" y="0"/>
                  </a:moveTo>
                  <a:cubicBezTo>
                    <a:pt x="329" y="0"/>
                    <a:pt x="1" y="800"/>
                    <a:pt x="462" y="1261"/>
                  </a:cubicBezTo>
                  <a:cubicBezTo>
                    <a:pt x="615" y="1415"/>
                    <a:pt x="804" y="1483"/>
                    <a:pt x="988" y="1483"/>
                  </a:cubicBezTo>
                  <a:cubicBezTo>
                    <a:pt x="1369" y="1483"/>
                    <a:pt x="1733" y="1188"/>
                    <a:pt x="1733" y="738"/>
                  </a:cubicBezTo>
                  <a:cubicBezTo>
                    <a:pt x="1733" y="328"/>
                    <a:pt x="1395" y="0"/>
                    <a:pt x="985" y="0"/>
                  </a:cubicBez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8243060" y="3585971"/>
              <a:ext cx="697704" cy="156510"/>
            </a:xfrm>
            <a:custGeom>
              <a:avLst/>
              <a:gdLst/>
              <a:ahLst/>
              <a:cxnLst/>
              <a:rect l="l" t="t" r="r" b="b"/>
              <a:pathLst>
                <a:path w="1005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5" y="2256"/>
                    <a:pt x="5034" y="2256"/>
                  </a:cubicBezTo>
                  <a:cubicBezTo>
                    <a:pt x="7812" y="2256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8243060" y="3524088"/>
              <a:ext cx="697704" cy="120227"/>
            </a:xfrm>
            <a:custGeom>
              <a:avLst/>
              <a:gdLst/>
              <a:ahLst/>
              <a:cxnLst/>
              <a:rect l="l" t="t" r="r" b="b"/>
              <a:pathLst>
                <a:path w="10057" h="1733" extrusionOk="0">
                  <a:moveTo>
                    <a:pt x="5034" y="0"/>
                  </a:moveTo>
                  <a:cubicBezTo>
                    <a:pt x="2255" y="0"/>
                    <a:pt x="0" y="380"/>
                    <a:pt x="0" y="872"/>
                  </a:cubicBezTo>
                  <a:cubicBezTo>
                    <a:pt x="0" y="1354"/>
                    <a:pt x="2255" y="1733"/>
                    <a:pt x="5034" y="1733"/>
                  </a:cubicBezTo>
                  <a:cubicBezTo>
                    <a:pt x="7812" y="1733"/>
                    <a:pt x="10057" y="1354"/>
                    <a:pt x="10057" y="872"/>
                  </a:cubicBezTo>
                  <a:cubicBezTo>
                    <a:pt x="10057" y="390"/>
                    <a:pt x="7801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8314864" y="3549687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626"/>
                    <a:pt x="1794" y="810"/>
                    <a:pt x="3999" y="810"/>
                  </a:cubicBezTo>
                  <a:cubicBezTo>
                    <a:pt x="6203" y="810"/>
                    <a:pt x="7997" y="636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8314864" y="3549687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452"/>
                    <a:pt x="62" y="493"/>
                    <a:pt x="175" y="523"/>
                  </a:cubicBezTo>
                  <a:cubicBezTo>
                    <a:pt x="667" y="359"/>
                    <a:pt x="2194" y="236"/>
                    <a:pt x="3999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93"/>
                    <a:pt x="7997" y="452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8203932" y="3469350"/>
              <a:ext cx="697011" cy="156510"/>
            </a:xfrm>
            <a:custGeom>
              <a:avLst/>
              <a:gdLst/>
              <a:ahLst/>
              <a:cxnLst/>
              <a:rect l="l" t="t" r="r" b="b"/>
              <a:pathLst>
                <a:path w="1004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2" y="2255"/>
                    <a:pt x="10047" y="1866"/>
                    <a:pt x="10047" y="1384"/>
                  </a:cubicBezTo>
                  <a:lnTo>
                    <a:pt x="1004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8203932" y="3407467"/>
              <a:ext cx="697011" cy="120227"/>
            </a:xfrm>
            <a:custGeom>
              <a:avLst/>
              <a:gdLst/>
              <a:ahLst/>
              <a:cxnLst/>
              <a:rect l="l" t="t" r="r" b="b"/>
              <a:pathLst>
                <a:path w="10047" h="1733" extrusionOk="0">
                  <a:moveTo>
                    <a:pt x="5023" y="0"/>
                  </a:moveTo>
                  <a:cubicBezTo>
                    <a:pt x="2245" y="0"/>
                    <a:pt x="0" y="380"/>
                    <a:pt x="0" y="872"/>
                  </a:cubicBezTo>
                  <a:cubicBezTo>
                    <a:pt x="0" y="1353"/>
                    <a:pt x="2245" y="1733"/>
                    <a:pt x="5023" y="1733"/>
                  </a:cubicBezTo>
                  <a:cubicBezTo>
                    <a:pt x="7802" y="1733"/>
                    <a:pt x="10047" y="1343"/>
                    <a:pt x="10047" y="872"/>
                  </a:cubicBezTo>
                  <a:cubicBezTo>
                    <a:pt x="10047" y="390"/>
                    <a:pt x="7802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8275043" y="3433067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626"/>
                    <a:pt x="1794" y="810"/>
                    <a:pt x="3998" y="810"/>
                  </a:cubicBezTo>
                  <a:cubicBezTo>
                    <a:pt x="6203" y="810"/>
                    <a:pt x="7997" y="626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8275043" y="3433067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451"/>
                    <a:pt x="62" y="482"/>
                    <a:pt x="175" y="523"/>
                  </a:cubicBezTo>
                  <a:cubicBezTo>
                    <a:pt x="677" y="359"/>
                    <a:pt x="2194" y="236"/>
                    <a:pt x="3998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8233070" y="3346278"/>
              <a:ext cx="697774" cy="156510"/>
            </a:xfrm>
            <a:custGeom>
              <a:avLst/>
              <a:gdLst/>
              <a:ahLst/>
              <a:cxnLst/>
              <a:rect l="l" t="t" r="r" b="b"/>
              <a:pathLst>
                <a:path w="10058" h="2256" extrusionOk="0">
                  <a:moveTo>
                    <a:pt x="1" y="1"/>
                  </a:moveTo>
                  <a:lnTo>
                    <a:pt x="1" y="1385"/>
                  </a:lnTo>
                  <a:cubicBezTo>
                    <a:pt x="1" y="1866"/>
                    <a:pt x="2246" y="2256"/>
                    <a:pt x="5024" y="2256"/>
                  </a:cubicBezTo>
                  <a:cubicBezTo>
                    <a:pt x="7802" y="2256"/>
                    <a:pt x="10057" y="1866"/>
                    <a:pt x="1005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8233070" y="3284394"/>
              <a:ext cx="697774" cy="120296"/>
            </a:xfrm>
            <a:custGeom>
              <a:avLst/>
              <a:gdLst/>
              <a:ahLst/>
              <a:cxnLst/>
              <a:rect l="l" t="t" r="r" b="b"/>
              <a:pathLst>
                <a:path w="10058" h="1734" extrusionOk="0">
                  <a:moveTo>
                    <a:pt x="5024" y="1"/>
                  </a:moveTo>
                  <a:cubicBezTo>
                    <a:pt x="2246" y="1"/>
                    <a:pt x="1" y="380"/>
                    <a:pt x="1" y="872"/>
                  </a:cubicBezTo>
                  <a:cubicBezTo>
                    <a:pt x="1" y="1354"/>
                    <a:pt x="2246" y="1733"/>
                    <a:pt x="5024" y="1733"/>
                  </a:cubicBezTo>
                  <a:cubicBezTo>
                    <a:pt x="7802" y="1733"/>
                    <a:pt x="10057" y="1344"/>
                    <a:pt x="10057" y="872"/>
                  </a:cubicBezTo>
                  <a:cubicBezTo>
                    <a:pt x="10057" y="390"/>
                    <a:pt x="7802" y="1"/>
                    <a:pt x="5024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8304181" y="3309994"/>
              <a:ext cx="554792" cy="56263"/>
            </a:xfrm>
            <a:custGeom>
              <a:avLst/>
              <a:gdLst/>
              <a:ahLst/>
              <a:cxnLst/>
              <a:rect l="l" t="t" r="r" b="b"/>
              <a:pathLst>
                <a:path w="7997" h="811" extrusionOk="0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626"/>
                    <a:pt x="1795" y="811"/>
                    <a:pt x="3999" y="811"/>
                  </a:cubicBezTo>
                  <a:cubicBezTo>
                    <a:pt x="6203" y="811"/>
                    <a:pt x="7997" y="626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8304181" y="3309994"/>
              <a:ext cx="554792" cy="36353"/>
            </a:xfrm>
            <a:custGeom>
              <a:avLst/>
              <a:gdLst/>
              <a:ahLst/>
              <a:cxnLst/>
              <a:rect l="l" t="t" r="r" b="b"/>
              <a:pathLst>
                <a:path w="7997" h="524" extrusionOk="0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452"/>
                    <a:pt x="62" y="483"/>
                    <a:pt x="175" y="524"/>
                  </a:cubicBezTo>
                  <a:cubicBezTo>
                    <a:pt x="677" y="360"/>
                    <a:pt x="2194" y="237"/>
                    <a:pt x="3999" y="237"/>
                  </a:cubicBezTo>
                  <a:cubicBezTo>
                    <a:pt x="5803" y="237"/>
                    <a:pt x="7330" y="360"/>
                    <a:pt x="7823" y="524"/>
                  </a:cubicBezTo>
                  <a:cubicBezTo>
                    <a:pt x="7935" y="483"/>
                    <a:pt x="7997" y="452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8207471" y="3226119"/>
              <a:ext cx="697774" cy="156510"/>
            </a:xfrm>
            <a:custGeom>
              <a:avLst/>
              <a:gdLst/>
              <a:ahLst/>
              <a:cxnLst/>
              <a:rect l="l" t="t" r="r" b="b"/>
              <a:pathLst>
                <a:path w="10058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6" y="2255"/>
                    <a:pt x="5034" y="2255"/>
                  </a:cubicBezTo>
                  <a:cubicBezTo>
                    <a:pt x="7812" y="2255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8207471" y="3164236"/>
              <a:ext cx="697774" cy="120227"/>
            </a:xfrm>
            <a:custGeom>
              <a:avLst/>
              <a:gdLst/>
              <a:ahLst/>
              <a:cxnLst/>
              <a:rect l="l" t="t" r="r" b="b"/>
              <a:pathLst>
                <a:path w="10058" h="1733" extrusionOk="0">
                  <a:moveTo>
                    <a:pt x="5034" y="0"/>
                  </a:moveTo>
                  <a:cubicBezTo>
                    <a:pt x="2256" y="0"/>
                    <a:pt x="0" y="380"/>
                    <a:pt x="0" y="861"/>
                  </a:cubicBezTo>
                  <a:cubicBezTo>
                    <a:pt x="0" y="1343"/>
                    <a:pt x="2256" y="1733"/>
                    <a:pt x="5034" y="1733"/>
                  </a:cubicBezTo>
                  <a:cubicBezTo>
                    <a:pt x="7812" y="1733"/>
                    <a:pt x="10057" y="1343"/>
                    <a:pt x="10057" y="861"/>
                  </a:cubicBezTo>
                  <a:cubicBezTo>
                    <a:pt x="10057" y="380"/>
                    <a:pt x="7812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8279275" y="3189835"/>
              <a:ext cx="554861" cy="56263"/>
            </a:xfrm>
            <a:custGeom>
              <a:avLst/>
              <a:gdLst/>
              <a:ahLst/>
              <a:cxnLst/>
              <a:rect l="l" t="t" r="r" b="b"/>
              <a:pathLst>
                <a:path w="7998" h="811" extrusionOk="0">
                  <a:moveTo>
                    <a:pt x="3999" y="0"/>
                  </a:moveTo>
                  <a:cubicBezTo>
                    <a:pt x="1795" y="0"/>
                    <a:pt x="1" y="175"/>
                    <a:pt x="1" y="400"/>
                  </a:cubicBezTo>
                  <a:cubicBezTo>
                    <a:pt x="1" y="626"/>
                    <a:pt x="1795" y="810"/>
                    <a:pt x="3999" y="810"/>
                  </a:cubicBezTo>
                  <a:cubicBezTo>
                    <a:pt x="6203" y="810"/>
                    <a:pt x="7997" y="626"/>
                    <a:pt x="7997" y="400"/>
                  </a:cubicBezTo>
                  <a:cubicBezTo>
                    <a:pt x="7997" y="17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8279275" y="3189835"/>
              <a:ext cx="554861" cy="36353"/>
            </a:xfrm>
            <a:custGeom>
              <a:avLst/>
              <a:gdLst/>
              <a:ahLst/>
              <a:cxnLst/>
              <a:rect l="l" t="t" r="r" b="b"/>
              <a:pathLst>
                <a:path w="7998" h="524" extrusionOk="0">
                  <a:moveTo>
                    <a:pt x="3999" y="0"/>
                  </a:moveTo>
                  <a:cubicBezTo>
                    <a:pt x="1795" y="0"/>
                    <a:pt x="1" y="185"/>
                    <a:pt x="1" y="410"/>
                  </a:cubicBezTo>
                  <a:cubicBezTo>
                    <a:pt x="1" y="441"/>
                    <a:pt x="62" y="482"/>
                    <a:pt x="175" y="523"/>
                  </a:cubicBezTo>
                  <a:cubicBezTo>
                    <a:pt x="667" y="359"/>
                    <a:pt x="2195" y="236"/>
                    <a:pt x="3999" y="236"/>
                  </a:cubicBezTo>
                  <a:cubicBezTo>
                    <a:pt x="5803" y="236"/>
                    <a:pt x="7331" y="359"/>
                    <a:pt x="7823" y="523"/>
                  </a:cubicBezTo>
                  <a:cubicBezTo>
                    <a:pt x="7936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8237372" y="3113036"/>
              <a:ext cx="697704" cy="156510"/>
            </a:xfrm>
            <a:custGeom>
              <a:avLst/>
              <a:gdLst/>
              <a:ahLst/>
              <a:cxnLst/>
              <a:rect l="l" t="t" r="r" b="b"/>
              <a:pathLst>
                <a:path w="10057" h="2256" extrusionOk="0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1" y="2255"/>
                    <a:pt x="10057" y="187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8237372" y="3051153"/>
              <a:ext cx="697704" cy="120921"/>
            </a:xfrm>
            <a:custGeom>
              <a:avLst/>
              <a:gdLst/>
              <a:ahLst/>
              <a:cxnLst/>
              <a:rect l="l" t="t" r="r" b="b"/>
              <a:pathLst>
                <a:path w="10057" h="1743" extrusionOk="0">
                  <a:moveTo>
                    <a:pt x="5023" y="0"/>
                  </a:moveTo>
                  <a:cubicBezTo>
                    <a:pt x="2245" y="0"/>
                    <a:pt x="0" y="390"/>
                    <a:pt x="0" y="872"/>
                  </a:cubicBezTo>
                  <a:cubicBezTo>
                    <a:pt x="0" y="1353"/>
                    <a:pt x="2245" y="1743"/>
                    <a:pt x="5023" y="1743"/>
                  </a:cubicBezTo>
                  <a:cubicBezTo>
                    <a:pt x="7801" y="1743"/>
                    <a:pt x="10057" y="1353"/>
                    <a:pt x="10057" y="872"/>
                  </a:cubicBezTo>
                  <a:cubicBezTo>
                    <a:pt x="10057" y="390"/>
                    <a:pt x="7801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8309176" y="3077447"/>
              <a:ext cx="554792" cy="55569"/>
            </a:xfrm>
            <a:custGeom>
              <a:avLst/>
              <a:gdLst/>
              <a:ahLst/>
              <a:cxnLst/>
              <a:rect l="l" t="t" r="r" b="b"/>
              <a:pathLst>
                <a:path w="7997" h="801" extrusionOk="0">
                  <a:moveTo>
                    <a:pt x="3999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616"/>
                    <a:pt x="1794" y="800"/>
                    <a:pt x="3999" y="800"/>
                  </a:cubicBezTo>
                  <a:cubicBezTo>
                    <a:pt x="6203" y="800"/>
                    <a:pt x="7997" y="626"/>
                    <a:pt x="7997" y="400"/>
                  </a:cubicBezTo>
                  <a:cubicBezTo>
                    <a:pt x="7997" y="17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8308482" y="3077447"/>
              <a:ext cx="554792" cy="35659"/>
            </a:xfrm>
            <a:custGeom>
              <a:avLst/>
              <a:gdLst/>
              <a:ahLst/>
              <a:cxnLst/>
              <a:rect l="l" t="t" r="r" b="b"/>
              <a:pathLst>
                <a:path w="7997" h="514" extrusionOk="0">
                  <a:moveTo>
                    <a:pt x="3998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441"/>
                    <a:pt x="62" y="482"/>
                    <a:pt x="174" y="513"/>
                  </a:cubicBezTo>
                  <a:cubicBezTo>
                    <a:pt x="677" y="349"/>
                    <a:pt x="2194" y="226"/>
                    <a:pt x="3998" y="226"/>
                  </a:cubicBezTo>
                  <a:cubicBezTo>
                    <a:pt x="5803" y="226"/>
                    <a:pt x="7330" y="349"/>
                    <a:pt x="7822" y="513"/>
                  </a:cubicBezTo>
                  <a:cubicBezTo>
                    <a:pt x="7935" y="482"/>
                    <a:pt x="7996" y="441"/>
                    <a:pt x="7996" y="400"/>
                  </a:cubicBezTo>
                  <a:cubicBezTo>
                    <a:pt x="7996" y="175"/>
                    <a:pt x="6202" y="1"/>
                    <a:pt x="3998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8203169" y="2985732"/>
              <a:ext cx="698468" cy="159493"/>
            </a:xfrm>
            <a:custGeom>
              <a:avLst/>
              <a:gdLst/>
              <a:ahLst/>
              <a:cxnLst/>
              <a:rect l="l" t="t" r="r" b="b"/>
              <a:pathLst>
                <a:path w="10068" h="2299" extrusionOk="0">
                  <a:moveTo>
                    <a:pt x="10058" y="0"/>
                  </a:moveTo>
                  <a:lnTo>
                    <a:pt x="1" y="92"/>
                  </a:lnTo>
                  <a:lnTo>
                    <a:pt x="11" y="1476"/>
                  </a:lnTo>
                  <a:cubicBezTo>
                    <a:pt x="11" y="1939"/>
                    <a:pt x="2103" y="2298"/>
                    <a:pt x="4723" y="2298"/>
                  </a:cubicBezTo>
                  <a:cubicBezTo>
                    <a:pt x="4830" y="2298"/>
                    <a:pt x="4937" y="2298"/>
                    <a:pt x="5045" y="2296"/>
                  </a:cubicBezTo>
                  <a:cubicBezTo>
                    <a:pt x="7823" y="2266"/>
                    <a:pt x="10068" y="1856"/>
                    <a:pt x="10068" y="1384"/>
                  </a:cubicBezTo>
                  <a:lnTo>
                    <a:pt x="10058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8202475" y="2926554"/>
              <a:ext cx="698468" cy="121129"/>
            </a:xfrm>
            <a:custGeom>
              <a:avLst/>
              <a:gdLst/>
              <a:ahLst/>
              <a:cxnLst/>
              <a:rect l="l" t="t" r="r" b="b"/>
              <a:pathLst>
                <a:path w="10068" h="1746" extrusionOk="0">
                  <a:moveTo>
                    <a:pt x="5348" y="0"/>
                  </a:moveTo>
                  <a:cubicBezTo>
                    <a:pt x="5244" y="0"/>
                    <a:pt x="5140" y="1"/>
                    <a:pt x="5034" y="2"/>
                  </a:cubicBezTo>
                  <a:cubicBezTo>
                    <a:pt x="2256" y="33"/>
                    <a:pt x="1" y="433"/>
                    <a:pt x="11" y="915"/>
                  </a:cubicBezTo>
                  <a:cubicBezTo>
                    <a:pt x="11" y="1384"/>
                    <a:pt x="2148" y="1746"/>
                    <a:pt x="4824" y="1746"/>
                  </a:cubicBezTo>
                  <a:cubicBezTo>
                    <a:pt x="4897" y="1746"/>
                    <a:pt x="4971" y="1746"/>
                    <a:pt x="5044" y="1745"/>
                  </a:cubicBezTo>
                  <a:cubicBezTo>
                    <a:pt x="7823" y="1714"/>
                    <a:pt x="10068" y="1304"/>
                    <a:pt x="10068" y="822"/>
                  </a:cubicBezTo>
                  <a:cubicBezTo>
                    <a:pt x="10058" y="369"/>
                    <a:pt x="7971" y="0"/>
                    <a:pt x="534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8274349" y="2952154"/>
              <a:ext cx="554792" cy="56471"/>
            </a:xfrm>
            <a:custGeom>
              <a:avLst/>
              <a:gdLst/>
              <a:ahLst/>
              <a:cxnLst/>
              <a:rect l="l" t="t" r="r" b="b"/>
              <a:pathLst>
                <a:path w="7997" h="814" extrusionOk="0">
                  <a:moveTo>
                    <a:pt x="4368" y="1"/>
                  </a:moveTo>
                  <a:cubicBezTo>
                    <a:pt x="4246" y="1"/>
                    <a:pt x="4123" y="1"/>
                    <a:pt x="3998" y="2"/>
                  </a:cubicBezTo>
                  <a:cubicBezTo>
                    <a:pt x="1784" y="33"/>
                    <a:pt x="0" y="228"/>
                    <a:pt x="0" y="443"/>
                  </a:cubicBezTo>
                  <a:cubicBezTo>
                    <a:pt x="10" y="656"/>
                    <a:pt x="1598" y="814"/>
                    <a:pt x="3637" y="814"/>
                  </a:cubicBezTo>
                  <a:cubicBezTo>
                    <a:pt x="3759" y="814"/>
                    <a:pt x="3883" y="813"/>
                    <a:pt x="4008" y="812"/>
                  </a:cubicBezTo>
                  <a:cubicBezTo>
                    <a:pt x="6213" y="792"/>
                    <a:pt x="7996" y="597"/>
                    <a:pt x="7996" y="371"/>
                  </a:cubicBezTo>
                  <a:cubicBezTo>
                    <a:pt x="7996" y="159"/>
                    <a:pt x="6400" y="1"/>
                    <a:pt x="4368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8274349" y="2952223"/>
              <a:ext cx="554792" cy="39266"/>
            </a:xfrm>
            <a:custGeom>
              <a:avLst/>
              <a:gdLst/>
              <a:ahLst/>
              <a:cxnLst/>
              <a:rect l="l" t="t" r="r" b="b"/>
              <a:pathLst>
                <a:path w="7997" h="566" extrusionOk="0">
                  <a:moveTo>
                    <a:pt x="4205" y="1"/>
                  </a:moveTo>
                  <a:cubicBezTo>
                    <a:pt x="4137" y="1"/>
                    <a:pt x="4068" y="1"/>
                    <a:pt x="3998" y="1"/>
                  </a:cubicBezTo>
                  <a:cubicBezTo>
                    <a:pt x="1794" y="22"/>
                    <a:pt x="0" y="227"/>
                    <a:pt x="0" y="442"/>
                  </a:cubicBezTo>
                  <a:cubicBezTo>
                    <a:pt x="0" y="493"/>
                    <a:pt x="62" y="524"/>
                    <a:pt x="174" y="565"/>
                  </a:cubicBezTo>
                  <a:cubicBezTo>
                    <a:pt x="677" y="391"/>
                    <a:pt x="2194" y="258"/>
                    <a:pt x="3998" y="237"/>
                  </a:cubicBezTo>
                  <a:cubicBezTo>
                    <a:pt x="4081" y="237"/>
                    <a:pt x="4163" y="236"/>
                    <a:pt x="4245" y="236"/>
                  </a:cubicBezTo>
                  <a:cubicBezTo>
                    <a:pt x="5941" y="236"/>
                    <a:pt x="7353" y="337"/>
                    <a:pt x="7822" y="493"/>
                  </a:cubicBezTo>
                  <a:cubicBezTo>
                    <a:pt x="7935" y="452"/>
                    <a:pt x="7996" y="411"/>
                    <a:pt x="7996" y="370"/>
                  </a:cubicBezTo>
                  <a:cubicBezTo>
                    <a:pt x="7996" y="152"/>
                    <a:pt x="6314" y="1"/>
                    <a:pt x="420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8237372" y="2876187"/>
              <a:ext cx="698398" cy="159493"/>
            </a:xfrm>
            <a:custGeom>
              <a:avLst/>
              <a:gdLst/>
              <a:ahLst/>
              <a:cxnLst/>
              <a:rect l="l" t="t" r="r" b="b"/>
              <a:pathLst>
                <a:path w="10067" h="2299" extrusionOk="0">
                  <a:moveTo>
                    <a:pt x="10057" y="0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8"/>
                    <a:pt x="4721" y="2298"/>
                  </a:cubicBezTo>
                  <a:cubicBezTo>
                    <a:pt x="4828" y="2298"/>
                    <a:pt x="4935" y="2298"/>
                    <a:pt x="5044" y="2297"/>
                  </a:cubicBezTo>
                  <a:cubicBezTo>
                    <a:pt x="7822" y="2276"/>
                    <a:pt x="10067" y="1866"/>
                    <a:pt x="1006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8236608" y="2817079"/>
              <a:ext cx="698468" cy="121129"/>
            </a:xfrm>
            <a:custGeom>
              <a:avLst/>
              <a:gdLst/>
              <a:ahLst/>
              <a:cxnLst/>
              <a:rect l="l" t="t" r="r" b="b"/>
              <a:pathLst>
                <a:path w="10068" h="1746" extrusionOk="0">
                  <a:moveTo>
                    <a:pt x="5250" y="1"/>
                  </a:moveTo>
                  <a:cubicBezTo>
                    <a:pt x="5175" y="1"/>
                    <a:pt x="5100" y="1"/>
                    <a:pt x="5024" y="2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5"/>
                    <a:pt x="5045" y="1744"/>
                  </a:cubicBezTo>
                  <a:cubicBezTo>
                    <a:pt x="7823" y="1713"/>
                    <a:pt x="10068" y="1303"/>
                    <a:pt x="10068" y="822"/>
                  </a:cubicBezTo>
                  <a:cubicBezTo>
                    <a:pt x="10068" y="353"/>
                    <a:pt x="7924" y="1"/>
                    <a:pt x="5250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8309176" y="2843303"/>
              <a:ext cx="554792" cy="55847"/>
            </a:xfrm>
            <a:custGeom>
              <a:avLst/>
              <a:gdLst/>
              <a:ahLst/>
              <a:cxnLst/>
              <a:rect l="l" t="t" r="r" b="b"/>
              <a:pathLst>
                <a:path w="7997" h="805" extrusionOk="0">
                  <a:moveTo>
                    <a:pt x="4381" y="1"/>
                  </a:moveTo>
                  <a:cubicBezTo>
                    <a:pt x="4252" y="1"/>
                    <a:pt x="4121" y="2"/>
                    <a:pt x="3988" y="3"/>
                  </a:cubicBezTo>
                  <a:cubicBezTo>
                    <a:pt x="1784" y="23"/>
                    <a:pt x="0" y="218"/>
                    <a:pt x="0" y="444"/>
                  </a:cubicBezTo>
                  <a:cubicBezTo>
                    <a:pt x="0" y="647"/>
                    <a:pt x="1597" y="804"/>
                    <a:pt x="3628" y="804"/>
                  </a:cubicBezTo>
                  <a:cubicBezTo>
                    <a:pt x="3750" y="804"/>
                    <a:pt x="3874" y="804"/>
                    <a:pt x="3999" y="802"/>
                  </a:cubicBezTo>
                  <a:cubicBezTo>
                    <a:pt x="6203" y="782"/>
                    <a:pt x="7997" y="587"/>
                    <a:pt x="7997" y="362"/>
                  </a:cubicBezTo>
                  <a:cubicBezTo>
                    <a:pt x="7987" y="150"/>
                    <a:pt x="6410" y="1"/>
                    <a:pt x="438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8308482" y="2843303"/>
              <a:ext cx="554792" cy="38642"/>
            </a:xfrm>
            <a:custGeom>
              <a:avLst/>
              <a:gdLst/>
              <a:ahLst/>
              <a:cxnLst/>
              <a:rect l="l" t="t" r="r" b="b"/>
              <a:pathLst>
                <a:path w="7997" h="557" extrusionOk="0">
                  <a:moveTo>
                    <a:pt x="4389" y="1"/>
                  </a:moveTo>
                  <a:cubicBezTo>
                    <a:pt x="4261" y="1"/>
                    <a:pt x="4130" y="2"/>
                    <a:pt x="3998" y="3"/>
                  </a:cubicBezTo>
                  <a:cubicBezTo>
                    <a:pt x="1794" y="13"/>
                    <a:pt x="0" y="218"/>
                    <a:pt x="0" y="444"/>
                  </a:cubicBezTo>
                  <a:cubicBezTo>
                    <a:pt x="0" y="485"/>
                    <a:pt x="62" y="526"/>
                    <a:pt x="174" y="556"/>
                  </a:cubicBezTo>
                  <a:cubicBezTo>
                    <a:pt x="667" y="382"/>
                    <a:pt x="2194" y="249"/>
                    <a:pt x="3998" y="239"/>
                  </a:cubicBezTo>
                  <a:cubicBezTo>
                    <a:pt x="4152" y="237"/>
                    <a:pt x="4304" y="236"/>
                    <a:pt x="4453" y="236"/>
                  </a:cubicBezTo>
                  <a:cubicBezTo>
                    <a:pt x="6055" y="236"/>
                    <a:pt x="7372" y="335"/>
                    <a:pt x="7822" y="485"/>
                  </a:cubicBezTo>
                  <a:cubicBezTo>
                    <a:pt x="7935" y="444"/>
                    <a:pt x="7996" y="403"/>
                    <a:pt x="7996" y="362"/>
                  </a:cubicBezTo>
                  <a:cubicBezTo>
                    <a:pt x="7996" y="150"/>
                    <a:pt x="6411" y="1"/>
                    <a:pt x="438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8237372" y="2758804"/>
              <a:ext cx="698398" cy="159493"/>
            </a:xfrm>
            <a:custGeom>
              <a:avLst/>
              <a:gdLst/>
              <a:ahLst/>
              <a:cxnLst/>
              <a:rect l="l" t="t" r="r" b="b"/>
              <a:pathLst>
                <a:path w="10067" h="2299" extrusionOk="0">
                  <a:moveTo>
                    <a:pt x="10057" y="1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9"/>
                    <a:pt x="4721" y="2299"/>
                  </a:cubicBezTo>
                  <a:cubicBezTo>
                    <a:pt x="4828" y="2299"/>
                    <a:pt x="4935" y="2298"/>
                    <a:pt x="5044" y="2297"/>
                  </a:cubicBezTo>
                  <a:cubicBezTo>
                    <a:pt x="7822" y="2277"/>
                    <a:pt x="10067" y="1867"/>
                    <a:pt x="1006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8236608" y="2699765"/>
              <a:ext cx="698468" cy="121059"/>
            </a:xfrm>
            <a:custGeom>
              <a:avLst/>
              <a:gdLst/>
              <a:ahLst/>
              <a:cxnLst/>
              <a:rect l="l" t="t" r="r" b="b"/>
              <a:pathLst>
                <a:path w="10068" h="1745" extrusionOk="0">
                  <a:moveTo>
                    <a:pt x="5244" y="0"/>
                  </a:moveTo>
                  <a:cubicBezTo>
                    <a:pt x="5171" y="0"/>
                    <a:pt x="5098" y="0"/>
                    <a:pt x="5024" y="1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4"/>
                    <a:pt x="5045" y="1744"/>
                  </a:cubicBezTo>
                  <a:cubicBezTo>
                    <a:pt x="7823" y="1713"/>
                    <a:pt x="10068" y="1303"/>
                    <a:pt x="10068" y="821"/>
                  </a:cubicBezTo>
                  <a:cubicBezTo>
                    <a:pt x="10068" y="362"/>
                    <a:pt x="7921" y="0"/>
                    <a:pt x="524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8309176" y="2725989"/>
              <a:ext cx="554792" cy="55916"/>
            </a:xfrm>
            <a:custGeom>
              <a:avLst/>
              <a:gdLst/>
              <a:ahLst/>
              <a:cxnLst/>
              <a:rect l="l" t="t" r="r" b="b"/>
              <a:pathLst>
                <a:path w="7997" h="806" extrusionOk="0">
                  <a:moveTo>
                    <a:pt x="4361" y="1"/>
                  </a:moveTo>
                  <a:cubicBezTo>
                    <a:pt x="4238" y="1"/>
                    <a:pt x="4114" y="1"/>
                    <a:pt x="3988" y="2"/>
                  </a:cubicBezTo>
                  <a:cubicBezTo>
                    <a:pt x="1784" y="23"/>
                    <a:pt x="0" y="218"/>
                    <a:pt x="0" y="443"/>
                  </a:cubicBezTo>
                  <a:cubicBezTo>
                    <a:pt x="0" y="642"/>
                    <a:pt x="1527" y="805"/>
                    <a:pt x="3495" y="805"/>
                  </a:cubicBezTo>
                  <a:cubicBezTo>
                    <a:pt x="3660" y="805"/>
                    <a:pt x="3828" y="804"/>
                    <a:pt x="3999" y="802"/>
                  </a:cubicBezTo>
                  <a:cubicBezTo>
                    <a:pt x="6203" y="781"/>
                    <a:pt x="7997" y="587"/>
                    <a:pt x="7997" y="361"/>
                  </a:cubicBezTo>
                  <a:cubicBezTo>
                    <a:pt x="7987" y="158"/>
                    <a:pt x="6399" y="1"/>
                    <a:pt x="436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8308482" y="2725989"/>
              <a:ext cx="554792" cy="38572"/>
            </a:xfrm>
            <a:custGeom>
              <a:avLst/>
              <a:gdLst/>
              <a:ahLst/>
              <a:cxnLst/>
              <a:rect l="l" t="t" r="r" b="b"/>
              <a:pathLst>
                <a:path w="7997" h="556" extrusionOk="0">
                  <a:moveTo>
                    <a:pt x="4369" y="1"/>
                  </a:moveTo>
                  <a:cubicBezTo>
                    <a:pt x="4247" y="1"/>
                    <a:pt x="4123" y="1"/>
                    <a:pt x="3998" y="2"/>
                  </a:cubicBezTo>
                  <a:cubicBezTo>
                    <a:pt x="1794" y="23"/>
                    <a:pt x="0" y="218"/>
                    <a:pt x="0" y="443"/>
                  </a:cubicBezTo>
                  <a:cubicBezTo>
                    <a:pt x="0" y="484"/>
                    <a:pt x="62" y="525"/>
                    <a:pt x="174" y="556"/>
                  </a:cubicBezTo>
                  <a:cubicBezTo>
                    <a:pt x="667" y="392"/>
                    <a:pt x="2194" y="248"/>
                    <a:pt x="3998" y="238"/>
                  </a:cubicBezTo>
                  <a:cubicBezTo>
                    <a:pt x="4152" y="236"/>
                    <a:pt x="4304" y="236"/>
                    <a:pt x="4453" y="236"/>
                  </a:cubicBezTo>
                  <a:cubicBezTo>
                    <a:pt x="6055" y="236"/>
                    <a:pt x="7372" y="334"/>
                    <a:pt x="7822" y="484"/>
                  </a:cubicBezTo>
                  <a:cubicBezTo>
                    <a:pt x="7935" y="443"/>
                    <a:pt x="7996" y="402"/>
                    <a:pt x="7996" y="361"/>
                  </a:cubicBezTo>
                  <a:cubicBezTo>
                    <a:pt x="7996" y="158"/>
                    <a:pt x="6400" y="1"/>
                    <a:pt x="436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7925111" y="3790768"/>
              <a:ext cx="699924" cy="164349"/>
            </a:xfrm>
            <a:custGeom>
              <a:avLst/>
              <a:gdLst/>
              <a:ahLst/>
              <a:cxnLst/>
              <a:rect l="l" t="t" r="r" b="b"/>
              <a:pathLst>
                <a:path w="10089" h="2369" extrusionOk="0">
                  <a:moveTo>
                    <a:pt x="1" y="1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4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8600763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8558096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509048" y="3748796"/>
              <a:ext cx="16373" cy="231227"/>
            </a:xfrm>
            <a:custGeom>
              <a:avLst/>
              <a:gdLst/>
              <a:ahLst/>
              <a:cxnLst/>
              <a:rect l="l" t="t" r="r" b="b"/>
              <a:pathLst>
                <a:path w="236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8447858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8380286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8307025" y="374879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7925111" y="3726040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4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15"/>
                    <a:pt x="5044" y="1815"/>
                  </a:cubicBezTo>
                  <a:cubicBezTo>
                    <a:pt x="7833" y="1815"/>
                    <a:pt x="10088" y="1416"/>
                    <a:pt x="10088" y="913"/>
                  </a:cubicBezTo>
                  <a:cubicBezTo>
                    <a:pt x="10088" y="401"/>
                    <a:pt x="7833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7996984" y="3753097"/>
              <a:ext cx="556179" cy="58414"/>
            </a:xfrm>
            <a:custGeom>
              <a:avLst/>
              <a:gdLst/>
              <a:ahLst/>
              <a:cxnLst/>
              <a:rect l="l" t="t" r="r" b="b"/>
              <a:pathLst>
                <a:path w="8017" h="842" extrusionOk="0">
                  <a:moveTo>
                    <a:pt x="4008" y="0"/>
                  </a:moveTo>
                  <a:cubicBezTo>
                    <a:pt x="1794" y="0"/>
                    <a:pt x="0" y="185"/>
                    <a:pt x="0" y="421"/>
                  </a:cubicBezTo>
                  <a:cubicBezTo>
                    <a:pt x="0" y="657"/>
                    <a:pt x="1794" y="841"/>
                    <a:pt x="4008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7996984" y="3752403"/>
              <a:ext cx="556179" cy="38434"/>
            </a:xfrm>
            <a:custGeom>
              <a:avLst/>
              <a:gdLst/>
              <a:ahLst/>
              <a:cxnLst/>
              <a:rect l="l" t="t" r="r" b="b"/>
              <a:pathLst>
                <a:path w="8017" h="554" extrusionOk="0">
                  <a:moveTo>
                    <a:pt x="4008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77" y="379"/>
                    <a:pt x="2204" y="256"/>
                    <a:pt x="4008" y="256"/>
                  </a:cubicBezTo>
                  <a:cubicBezTo>
                    <a:pt x="5823" y="256"/>
                    <a:pt x="7340" y="379"/>
                    <a:pt x="7842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7883138" y="3658468"/>
              <a:ext cx="699924" cy="164419"/>
            </a:xfrm>
            <a:custGeom>
              <a:avLst/>
              <a:gdLst/>
              <a:ahLst/>
              <a:cxnLst/>
              <a:rect l="l" t="t" r="r" b="b"/>
              <a:pathLst>
                <a:path w="10089" h="2370" extrusionOk="0">
                  <a:moveTo>
                    <a:pt x="1" y="1"/>
                  </a:moveTo>
                  <a:lnTo>
                    <a:pt x="1" y="1457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7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7890284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7933644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982762" y="3616566"/>
              <a:ext cx="16373" cy="231157"/>
            </a:xfrm>
            <a:custGeom>
              <a:avLst/>
              <a:gdLst/>
              <a:ahLst/>
              <a:cxnLst/>
              <a:rect l="l" t="t" r="r" b="b"/>
              <a:pathLst>
                <a:path w="236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8184715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558790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8515430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8466381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8405192" y="3616566"/>
              <a:ext cx="17136" cy="231157"/>
            </a:xfrm>
            <a:custGeom>
              <a:avLst/>
              <a:gdLst/>
              <a:ahLst/>
              <a:cxnLst/>
              <a:rect l="l" t="t" r="r" b="b"/>
              <a:pathLst>
                <a:path w="247" h="3332" extrusionOk="0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8338313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8265053" y="3616566"/>
              <a:ext cx="16442" cy="231157"/>
            </a:xfrm>
            <a:custGeom>
              <a:avLst/>
              <a:gdLst/>
              <a:ahLst/>
              <a:cxnLst/>
              <a:rect l="l" t="t" r="r" b="b"/>
              <a:pathLst>
                <a:path w="237" h="3332" extrusionOk="0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7883138" y="3593810"/>
              <a:ext cx="699924" cy="125916"/>
            </a:xfrm>
            <a:custGeom>
              <a:avLst/>
              <a:gdLst/>
              <a:ahLst/>
              <a:cxnLst/>
              <a:rect l="l" t="t" r="r" b="b"/>
              <a:pathLst>
                <a:path w="10089" h="1815" extrusionOk="0">
                  <a:moveTo>
                    <a:pt x="5045" y="0"/>
                  </a:moveTo>
                  <a:cubicBezTo>
                    <a:pt x="2256" y="0"/>
                    <a:pt x="1" y="400"/>
                    <a:pt x="1" y="902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23" y="1815"/>
                    <a:pt x="10088" y="1415"/>
                    <a:pt x="10088" y="902"/>
                  </a:cubicBezTo>
                  <a:cubicBezTo>
                    <a:pt x="10088" y="400"/>
                    <a:pt x="7823" y="0"/>
                    <a:pt x="504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7955012" y="3620797"/>
              <a:ext cx="556179" cy="58414"/>
            </a:xfrm>
            <a:custGeom>
              <a:avLst/>
              <a:gdLst/>
              <a:ahLst/>
              <a:cxnLst/>
              <a:rect l="l" t="t" r="r" b="b"/>
              <a:pathLst>
                <a:path w="8017" h="842" extrusionOk="0">
                  <a:moveTo>
                    <a:pt x="4009" y="1"/>
                  </a:moveTo>
                  <a:cubicBezTo>
                    <a:pt x="1794" y="1"/>
                    <a:pt x="0" y="185"/>
                    <a:pt x="0" y="421"/>
                  </a:cubicBezTo>
                  <a:cubicBezTo>
                    <a:pt x="0" y="657"/>
                    <a:pt x="1794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7955012" y="3620104"/>
              <a:ext cx="556179" cy="38434"/>
            </a:xfrm>
            <a:custGeom>
              <a:avLst/>
              <a:gdLst/>
              <a:ahLst/>
              <a:cxnLst/>
              <a:rect l="l" t="t" r="r" b="b"/>
              <a:pathLst>
                <a:path w="8017" h="554" extrusionOk="0">
                  <a:moveTo>
                    <a:pt x="4009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67" y="380"/>
                    <a:pt x="2194" y="257"/>
                    <a:pt x="4009" y="257"/>
                  </a:cubicBezTo>
                  <a:cubicBezTo>
                    <a:pt x="5813" y="257"/>
                    <a:pt x="7340" y="380"/>
                    <a:pt x="7843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7920115" y="3543998"/>
              <a:ext cx="699924" cy="164349"/>
            </a:xfrm>
            <a:custGeom>
              <a:avLst/>
              <a:gdLst/>
              <a:ahLst/>
              <a:cxnLst/>
              <a:rect l="l" t="t" r="r" b="b"/>
              <a:pathLst>
                <a:path w="10089" h="2369" extrusionOk="0">
                  <a:moveTo>
                    <a:pt x="1" y="0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7927955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7970621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8019739" y="3502026"/>
              <a:ext cx="16373" cy="231227"/>
            </a:xfrm>
            <a:custGeom>
              <a:avLst/>
              <a:gdLst/>
              <a:ahLst/>
              <a:cxnLst/>
              <a:rect l="l" t="t" r="r" b="b"/>
              <a:pathLst>
                <a:path w="236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822169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8595768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8552408" y="3502026"/>
              <a:ext cx="17136" cy="231227"/>
            </a:xfrm>
            <a:custGeom>
              <a:avLst/>
              <a:gdLst/>
              <a:ahLst/>
              <a:cxnLst/>
              <a:rect l="l" t="t" r="r" b="b"/>
              <a:pathLst>
                <a:path w="247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850405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8442863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8375291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8302030" y="3502026"/>
              <a:ext cx="16442" cy="231227"/>
            </a:xfrm>
            <a:custGeom>
              <a:avLst/>
              <a:gdLst/>
              <a:ahLst/>
              <a:cxnLst/>
              <a:rect l="l" t="t" r="r" b="b"/>
              <a:pathLst>
                <a:path w="237" h="3333" extrusionOk="0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7920115" y="3479271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7992683" y="3506327"/>
              <a:ext cx="555486" cy="58344"/>
            </a:xfrm>
            <a:custGeom>
              <a:avLst/>
              <a:gdLst/>
              <a:ahLst/>
              <a:cxnLst/>
              <a:rect l="l" t="t" r="r" b="b"/>
              <a:pathLst>
                <a:path w="8007" h="841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65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0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7992683" y="3505564"/>
              <a:ext cx="555486" cy="38503"/>
            </a:xfrm>
            <a:custGeom>
              <a:avLst/>
              <a:gdLst/>
              <a:ahLst/>
              <a:cxnLst/>
              <a:rect l="l" t="t" r="r" b="b"/>
              <a:pathLst>
                <a:path w="8007" h="555" extrusionOk="0">
                  <a:moveTo>
                    <a:pt x="3999" y="1"/>
                  </a:moveTo>
                  <a:cubicBezTo>
                    <a:pt x="1784" y="1"/>
                    <a:pt x="1" y="206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57"/>
                    <a:pt x="3999" y="257"/>
                  </a:cubicBezTo>
                  <a:cubicBezTo>
                    <a:pt x="5813" y="257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31"/>
                  </a:cubicBezTo>
                  <a:cubicBezTo>
                    <a:pt x="8007" y="196"/>
                    <a:pt x="621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7868222" y="3420232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1" y="1"/>
                  </a:moveTo>
                  <a:lnTo>
                    <a:pt x="1" y="1446"/>
                  </a:lnTo>
                  <a:cubicBezTo>
                    <a:pt x="1" y="1949"/>
                    <a:pt x="2256" y="2359"/>
                    <a:pt x="5044" y="2359"/>
                  </a:cubicBezTo>
                  <a:cubicBezTo>
                    <a:pt x="782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7875368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7918034" y="3378260"/>
              <a:ext cx="17136" cy="230533"/>
            </a:xfrm>
            <a:custGeom>
              <a:avLst/>
              <a:gdLst/>
              <a:ahLst/>
              <a:cxnLst/>
              <a:rect l="l" t="t" r="r" b="b"/>
              <a:pathLst>
                <a:path w="24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46" y="332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7967083" y="3378260"/>
              <a:ext cx="17136" cy="230533"/>
            </a:xfrm>
            <a:custGeom>
              <a:avLst/>
              <a:gdLst/>
              <a:ahLst/>
              <a:cxnLst/>
              <a:rect l="l" t="t" r="r" b="b"/>
              <a:pathLst>
                <a:path w="24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47" y="3322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8543181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8500514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8451396" y="337826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8390276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8322704" y="337826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8249443" y="337826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867529" y="3354811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66" y="1"/>
                    <a:pt x="0" y="411"/>
                    <a:pt x="0" y="913"/>
                  </a:cubicBezTo>
                  <a:cubicBezTo>
                    <a:pt x="0" y="1415"/>
                    <a:pt x="226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7939333" y="3381867"/>
              <a:ext cx="556249" cy="59107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6"/>
                    <a:pt x="1795" y="851"/>
                    <a:pt x="4009" y="851"/>
                  </a:cubicBezTo>
                  <a:cubicBezTo>
                    <a:pt x="6223" y="851"/>
                    <a:pt x="8017" y="656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7939333" y="3381867"/>
              <a:ext cx="556249" cy="38434"/>
            </a:xfrm>
            <a:custGeom>
              <a:avLst/>
              <a:gdLst/>
              <a:ahLst/>
              <a:cxnLst/>
              <a:rect l="l" t="t" r="r" b="b"/>
              <a:pathLst>
                <a:path w="8018" h="554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79"/>
                    <a:pt x="2205" y="246"/>
                    <a:pt x="4009" y="246"/>
                  </a:cubicBezTo>
                  <a:cubicBezTo>
                    <a:pt x="5824" y="246"/>
                    <a:pt x="7341" y="379"/>
                    <a:pt x="7853" y="554"/>
                  </a:cubicBezTo>
                  <a:cubicBezTo>
                    <a:pt x="796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7893128" y="3297229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0"/>
                  </a:moveTo>
                  <a:lnTo>
                    <a:pt x="0" y="1456"/>
                  </a:lnTo>
                  <a:cubicBezTo>
                    <a:pt x="0" y="1958"/>
                    <a:pt x="2266" y="2358"/>
                    <a:pt x="5044" y="2358"/>
                  </a:cubicBezTo>
                  <a:cubicBezTo>
                    <a:pt x="7832" y="2358"/>
                    <a:pt x="10088" y="1958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8568780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8526114" y="3255257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8476996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8415876" y="3255257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8348304" y="3255257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7893128" y="3231808"/>
              <a:ext cx="699855" cy="126609"/>
            </a:xfrm>
            <a:custGeom>
              <a:avLst/>
              <a:gdLst/>
              <a:ahLst/>
              <a:cxnLst/>
              <a:rect l="l" t="t" r="r" b="b"/>
              <a:pathLst>
                <a:path w="10088" h="1825" extrusionOk="0">
                  <a:moveTo>
                    <a:pt x="5044" y="0"/>
                  </a:moveTo>
                  <a:cubicBezTo>
                    <a:pt x="2256" y="0"/>
                    <a:pt x="0" y="410"/>
                    <a:pt x="0" y="912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2"/>
                  </a:cubicBezTo>
                  <a:cubicBezTo>
                    <a:pt x="10088" y="410"/>
                    <a:pt x="783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7964932" y="3258795"/>
              <a:ext cx="556249" cy="59107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657"/>
                    <a:pt x="1795" y="852"/>
                    <a:pt x="4009" y="852"/>
                  </a:cubicBezTo>
                  <a:cubicBezTo>
                    <a:pt x="6223" y="852"/>
                    <a:pt x="8017" y="657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7964932" y="3258795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57"/>
                    <a:pt x="4009" y="257"/>
                  </a:cubicBezTo>
                  <a:cubicBezTo>
                    <a:pt x="5824" y="257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7853306" y="3182690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1"/>
                  </a:moveTo>
                  <a:lnTo>
                    <a:pt x="0" y="1446"/>
                  </a:lnTo>
                  <a:cubicBezTo>
                    <a:pt x="0" y="1949"/>
                    <a:pt x="2256" y="2359"/>
                    <a:pt x="5044" y="2359"/>
                  </a:cubicBezTo>
                  <a:cubicBezTo>
                    <a:pt x="783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7853306" y="3117268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2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7925111" y="3145019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7925111" y="3144325"/>
              <a:ext cx="556249" cy="38434"/>
            </a:xfrm>
            <a:custGeom>
              <a:avLst/>
              <a:gdLst/>
              <a:ahLst/>
              <a:cxnLst/>
              <a:rect l="l" t="t" r="r" b="b"/>
              <a:pathLst>
                <a:path w="8018" h="554" extrusionOk="0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79"/>
                    <a:pt x="2205" y="256"/>
                    <a:pt x="4009" y="256"/>
                  </a:cubicBezTo>
                  <a:cubicBezTo>
                    <a:pt x="5813" y="256"/>
                    <a:pt x="7341" y="379"/>
                    <a:pt x="7843" y="554"/>
                  </a:cubicBezTo>
                  <a:cubicBezTo>
                    <a:pt x="795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7887439" y="3068220"/>
              <a:ext cx="699855" cy="163656"/>
            </a:xfrm>
            <a:custGeom>
              <a:avLst/>
              <a:gdLst/>
              <a:ahLst/>
              <a:cxnLst/>
              <a:rect l="l" t="t" r="r" b="b"/>
              <a:pathLst>
                <a:path w="10088" h="2359" extrusionOk="0">
                  <a:moveTo>
                    <a:pt x="0" y="0"/>
                  </a:moveTo>
                  <a:lnTo>
                    <a:pt x="0" y="1446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22" y="2358"/>
                    <a:pt x="10088" y="1948"/>
                    <a:pt x="10088" y="144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7887439" y="3002798"/>
              <a:ext cx="699855" cy="126609"/>
            </a:xfrm>
            <a:custGeom>
              <a:avLst/>
              <a:gdLst/>
              <a:ahLst/>
              <a:cxnLst/>
              <a:rect l="l" t="t" r="r" b="b"/>
              <a:pathLst>
                <a:path w="10088" h="1825" extrusionOk="0">
                  <a:moveTo>
                    <a:pt x="5044" y="0"/>
                  </a:moveTo>
                  <a:cubicBezTo>
                    <a:pt x="2256" y="0"/>
                    <a:pt x="0" y="410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0"/>
                    <a:pt x="782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7959243" y="3030479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2"/>
                    <a:pt x="4009" y="842"/>
                  </a:cubicBezTo>
                  <a:cubicBezTo>
                    <a:pt x="6223" y="842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7959243" y="3029785"/>
              <a:ext cx="556943" cy="38503"/>
            </a:xfrm>
            <a:custGeom>
              <a:avLst/>
              <a:gdLst/>
              <a:ahLst/>
              <a:cxnLst/>
              <a:rect l="l" t="t" r="r" b="b"/>
              <a:pathLst>
                <a:path w="8028" h="555" extrusionOk="0">
                  <a:moveTo>
                    <a:pt x="4009" y="1"/>
                  </a:moveTo>
                  <a:cubicBezTo>
                    <a:pt x="1795" y="1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195" y="257"/>
                    <a:pt x="4009" y="257"/>
                  </a:cubicBezTo>
                  <a:cubicBezTo>
                    <a:pt x="5813" y="257"/>
                    <a:pt x="7341" y="380"/>
                    <a:pt x="7853" y="554"/>
                  </a:cubicBezTo>
                  <a:cubicBezTo>
                    <a:pt x="7966" y="513"/>
                    <a:pt x="8028" y="472"/>
                    <a:pt x="8028" y="421"/>
                  </a:cubicBezTo>
                  <a:cubicBezTo>
                    <a:pt x="8028" y="195"/>
                    <a:pt x="6234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853306" y="2943066"/>
              <a:ext cx="699855" cy="163586"/>
            </a:xfrm>
            <a:custGeom>
              <a:avLst/>
              <a:gdLst/>
              <a:ahLst/>
              <a:cxnLst/>
              <a:rect l="l" t="t" r="r" b="b"/>
              <a:pathLst>
                <a:path w="10088" h="2358" extrusionOk="0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903812" y="2901093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7952861" y="2901093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8081553" y="2901093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7853306" y="2877575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7925111" y="2905325"/>
              <a:ext cx="556249" cy="58414"/>
            </a:xfrm>
            <a:custGeom>
              <a:avLst/>
              <a:gdLst/>
              <a:ahLst/>
              <a:cxnLst/>
              <a:rect l="l" t="t" r="r" b="b"/>
              <a:pathLst>
                <a:path w="8018" h="842" extrusionOk="0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7925111" y="2904632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205" y="257"/>
                    <a:pt x="4009" y="257"/>
                  </a:cubicBezTo>
                  <a:cubicBezTo>
                    <a:pt x="5813" y="257"/>
                    <a:pt x="7341" y="380"/>
                    <a:pt x="784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7920115" y="2832828"/>
              <a:ext cx="699924" cy="162892"/>
            </a:xfrm>
            <a:custGeom>
              <a:avLst/>
              <a:gdLst/>
              <a:ahLst/>
              <a:cxnLst/>
              <a:rect l="l" t="t" r="r" b="b"/>
              <a:pathLst>
                <a:path w="10089" h="2348" extrusionOk="0">
                  <a:moveTo>
                    <a:pt x="1" y="0"/>
                  </a:moveTo>
                  <a:lnTo>
                    <a:pt x="1" y="1445"/>
                  </a:lnTo>
                  <a:cubicBezTo>
                    <a:pt x="1" y="1948"/>
                    <a:pt x="2256" y="2348"/>
                    <a:pt x="5045" y="2348"/>
                  </a:cubicBezTo>
                  <a:cubicBezTo>
                    <a:pt x="7833" y="2348"/>
                    <a:pt x="10088" y="195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7927955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7970621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8080859" y="2790855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7920115" y="2767337"/>
              <a:ext cx="699924" cy="126679"/>
            </a:xfrm>
            <a:custGeom>
              <a:avLst/>
              <a:gdLst/>
              <a:ahLst/>
              <a:cxnLst/>
              <a:rect l="l" t="t" r="r" b="b"/>
              <a:pathLst>
                <a:path w="10089" h="1826" extrusionOk="0">
                  <a:moveTo>
                    <a:pt x="5045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26"/>
                    <a:pt x="5045" y="1826"/>
                  </a:cubicBezTo>
                  <a:cubicBezTo>
                    <a:pt x="7833" y="1826"/>
                    <a:pt x="10088" y="1416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7992683" y="2794393"/>
              <a:ext cx="555486" cy="59108"/>
            </a:xfrm>
            <a:custGeom>
              <a:avLst/>
              <a:gdLst/>
              <a:ahLst/>
              <a:cxnLst/>
              <a:rect l="l" t="t" r="r" b="b"/>
              <a:pathLst>
                <a:path w="8007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84" y="851"/>
                    <a:pt x="3999" y="851"/>
                  </a:cubicBezTo>
                  <a:cubicBezTo>
                    <a:pt x="6213" y="851"/>
                    <a:pt x="8007" y="657"/>
                    <a:pt x="8007" y="431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7992683" y="2794393"/>
              <a:ext cx="555486" cy="38503"/>
            </a:xfrm>
            <a:custGeom>
              <a:avLst/>
              <a:gdLst/>
              <a:ahLst/>
              <a:cxnLst/>
              <a:rect l="l" t="t" r="r" b="b"/>
              <a:pathLst>
                <a:path w="8007" h="555" extrusionOk="0">
                  <a:moveTo>
                    <a:pt x="3999" y="0"/>
                  </a:moveTo>
                  <a:cubicBezTo>
                    <a:pt x="1784" y="0"/>
                    <a:pt x="1" y="195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46"/>
                    <a:pt x="3999" y="246"/>
                  </a:cubicBezTo>
                  <a:cubicBezTo>
                    <a:pt x="5813" y="246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7881751" y="2711212"/>
              <a:ext cx="699855" cy="163586"/>
            </a:xfrm>
            <a:custGeom>
              <a:avLst/>
              <a:gdLst/>
              <a:ahLst/>
              <a:cxnLst/>
              <a:rect l="l" t="t" r="r" b="b"/>
              <a:pathLst>
                <a:path w="10088" h="2358" extrusionOk="0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7889590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7932256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7981305" y="2669240"/>
              <a:ext cx="16442" cy="230464"/>
            </a:xfrm>
            <a:custGeom>
              <a:avLst/>
              <a:gdLst/>
              <a:ahLst/>
              <a:cxnLst/>
              <a:rect l="l" t="t" r="r" b="b"/>
              <a:pathLst>
                <a:path w="237" h="3322" extrusionOk="0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8042495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8110067" y="2669240"/>
              <a:ext cx="16373" cy="230464"/>
            </a:xfrm>
            <a:custGeom>
              <a:avLst/>
              <a:gdLst/>
              <a:ahLst/>
              <a:cxnLst/>
              <a:rect l="l" t="t" r="r" b="b"/>
              <a:pathLst>
                <a:path w="236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0"/>
            <p:cNvSpPr/>
            <p:nvPr/>
          </p:nvSpPr>
          <p:spPr>
            <a:xfrm>
              <a:off x="7881751" y="2645721"/>
              <a:ext cx="699855" cy="126679"/>
            </a:xfrm>
            <a:custGeom>
              <a:avLst/>
              <a:gdLst/>
              <a:ahLst/>
              <a:cxnLst/>
              <a:rect l="l" t="t" r="r" b="b"/>
              <a:pathLst>
                <a:path w="10088" h="1826" extrusionOk="0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0"/>
            <p:cNvSpPr/>
            <p:nvPr/>
          </p:nvSpPr>
          <p:spPr>
            <a:xfrm>
              <a:off x="7953555" y="2672778"/>
              <a:ext cx="556249" cy="59108"/>
            </a:xfrm>
            <a:custGeom>
              <a:avLst/>
              <a:gdLst/>
              <a:ahLst/>
              <a:cxnLst/>
              <a:rect l="l" t="t" r="r" b="b"/>
              <a:pathLst>
                <a:path w="8018" h="852" extrusionOk="0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95" y="851"/>
                    <a:pt x="4009" y="851"/>
                  </a:cubicBezTo>
                  <a:cubicBezTo>
                    <a:pt x="6223" y="851"/>
                    <a:pt x="8017" y="657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7953555" y="2672778"/>
              <a:ext cx="556249" cy="38503"/>
            </a:xfrm>
            <a:custGeom>
              <a:avLst/>
              <a:gdLst/>
              <a:ahLst/>
              <a:cxnLst/>
              <a:rect l="l" t="t" r="r" b="b"/>
              <a:pathLst>
                <a:path w="8018" h="555" extrusionOk="0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46"/>
                    <a:pt x="4009" y="246"/>
                  </a:cubicBezTo>
                  <a:cubicBezTo>
                    <a:pt x="5824" y="246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7920115" y="2596673"/>
              <a:ext cx="699924" cy="163656"/>
            </a:xfrm>
            <a:custGeom>
              <a:avLst/>
              <a:gdLst/>
              <a:ahLst/>
              <a:cxnLst/>
              <a:rect l="l" t="t" r="r" b="b"/>
              <a:pathLst>
                <a:path w="10089" h="2359" extrusionOk="0">
                  <a:moveTo>
                    <a:pt x="1" y="1"/>
                  </a:moveTo>
                  <a:lnTo>
                    <a:pt x="1" y="1446"/>
                  </a:lnTo>
                  <a:cubicBezTo>
                    <a:pt x="1" y="1948"/>
                    <a:pt x="2256" y="2358"/>
                    <a:pt x="5045" y="2358"/>
                  </a:cubicBezTo>
                  <a:cubicBezTo>
                    <a:pt x="7833" y="2358"/>
                    <a:pt x="10088" y="1948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7927955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7970621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8019739" y="2554700"/>
              <a:ext cx="16373" cy="230533"/>
            </a:xfrm>
            <a:custGeom>
              <a:avLst/>
              <a:gdLst/>
              <a:ahLst/>
              <a:cxnLst/>
              <a:rect l="l" t="t" r="r" b="b"/>
              <a:pathLst>
                <a:path w="236" h="3323" extrusionOk="0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8080859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8148432" y="2554700"/>
              <a:ext cx="16442" cy="230533"/>
            </a:xfrm>
            <a:custGeom>
              <a:avLst/>
              <a:gdLst/>
              <a:ahLst/>
              <a:cxnLst/>
              <a:rect l="l" t="t" r="r" b="b"/>
              <a:pathLst>
                <a:path w="237" h="3323" extrusionOk="0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7920115" y="2531945"/>
              <a:ext cx="699924" cy="125985"/>
            </a:xfrm>
            <a:custGeom>
              <a:avLst/>
              <a:gdLst/>
              <a:ahLst/>
              <a:cxnLst/>
              <a:rect l="l" t="t" r="r" b="b"/>
              <a:pathLst>
                <a:path w="10089" h="1816" extrusionOk="0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00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7992683" y="2559002"/>
              <a:ext cx="555486" cy="58344"/>
            </a:xfrm>
            <a:custGeom>
              <a:avLst/>
              <a:gdLst/>
              <a:ahLst/>
              <a:cxnLst/>
              <a:rect l="l" t="t" r="r" b="b"/>
              <a:pathLst>
                <a:path w="8007" h="841" extrusionOk="0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64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1"/>
                  </a:cubicBezTo>
                  <a:cubicBezTo>
                    <a:pt x="800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7992683" y="2559002"/>
              <a:ext cx="555486" cy="37740"/>
            </a:xfrm>
            <a:custGeom>
              <a:avLst/>
              <a:gdLst/>
              <a:ahLst/>
              <a:cxnLst/>
              <a:rect l="l" t="t" r="r" b="b"/>
              <a:pathLst>
                <a:path w="8007" h="544" extrusionOk="0">
                  <a:moveTo>
                    <a:pt x="3999" y="0"/>
                  </a:moveTo>
                  <a:cubicBezTo>
                    <a:pt x="1784" y="0"/>
                    <a:pt x="1" y="185"/>
                    <a:pt x="1" y="421"/>
                  </a:cubicBezTo>
                  <a:cubicBezTo>
                    <a:pt x="1" y="462"/>
                    <a:pt x="52" y="503"/>
                    <a:pt x="165" y="544"/>
                  </a:cubicBezTo>
                  <a:cubicBezTo>
                    <a:pt x="657" y="369"/>
                    <a:pt x="2194" y="236"/>
                    <a:pt x="3999" y="236"/>
                  </a:cubicBezTo>
                  <a:cubicBezTo>
                    <a:pt x="5813" y="236"/>
                    <a:pt x="7330" y="369"/>
                    <a:pt x="7833" y="544"/>
                  </a:cubicBezTo>
                  <a:cubicBezTo>
                    <a:pt x="7945" y="503"/>
                    <a:pt x="8007" y="46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7540352" y="3339201"/>
              <a:ext cx="561174" cy="656288"/>
            </a:xfrm>
            <a:custGeom>
              <a:avLst/>
              <a:gdLst/>
              <a:ahLst/>
              <a:cxnLst/>
              <a:rect l="l" t="t" r="r" b="b"/>
              <a:pathLst>
                <a:path w="8089" h="9460" extrusionOk="0">
                  <a:moveTo>
                    <a:pt x="4060" y="0"/>
                  </a:moveTo>
                  <a:lnTo>
                    <a:pt x="1" y="8591"/>
                  </a:lnTo>
                  <a:lnTo>
                    <a:pt x="769" y="9032"/>
                  </a:lnTo>
                  <a:cubicBezTo>
                    <a:pt x="1375" y="9322"/>
                    <a:pt x="2016" y="9459"/>
                    <a:pt x="2653" y="9459"/>
                  </a:cubicBezTo>
                  <a:cubicBezTo>
                    <a:pt x="4399" y="9459"/>
                    <a:pt x="6110" y="8427"/>
                    <a:pt x="6951" y="6684"/>
                  </a:cubicBezTo>
                  <a:cubicBezTo>
                    <a:pt x="8089" y="4295"/>
                    <a:pt x="7177" y="1487"/>
                    <a:pt x="4911" y="400"/>
                  </a:cubicBezTo>
                  <a:lnTo>
                    <a:pt x="4060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7333403" y="3318042"/>
              <a:ext cx="728299" cy="657883"/>
            </a:xfrm>
            <a:custGeom>
              <a:avLst/>
              <a:gdLst/>
              <a:ahLst/>
              <a:cxnLst/>
              <a:rect l="l" t="t" r="r" b="b"/>
              <a:pathLst>
                <a:path w="10498" h="9483" extrusionOk="0">
                  <a:moveTo>
                    <a:pt x="5436" y="0"/>
                  </a:moveTo>
                  <a:cubicBezTo>
                    <a:pt x="3691" y="0"/>
                    <a:pt x="1980" y="1033"/>
                    <a:pt x="1138" y="2776"/>
                  </a:cubicBezTo>
                  <a:cubicBezTo>
                    <a:pt x="0" y="5164"/>
                    <a:pt x="903" y="7973"/>
                    <a:pt x="3178" y="9060"/>
                  </a:cubicBezTo>
                  <a:cubicBezTo>
                    <a:pt x="3783" y="9347"/>
                    <a:pt x="4422" y="9483"/>
                    <a:pt x="5058" y="9483"/>
                  </a:cubicBezTo>
                  <a:cubicBezTo>
                    <a:pt x="6804" y="9483"/>
                    <a:pt x="8515" y="8454"/>
                    <a:pt x="9350" y="6702"/>
                  </a:cubicBezTo>
                  <a:cubicBezTo>
                    <a:pt x="10498" y="4324"/>
                    <a:pt x="9586" y="1515"/>
                    <a:pt x="7320" y="428"/>
                  </a:cubicBezTo>
                  <a:cubicBezTo>
                    <a:pt x="6714" y="138"/>
                    <a:pt x="6073" y="0"/>
                    <a:pt x="543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7366842" y="3318042"/>
              <a:ext cx="625207" cy="482781"/>
            </a:xfrm>
            <a:custGeom>
              <a:avLst/>
              <a:gdLst/>
              <a:ahLst/>
              <a:cxnLst/>
              <a:rect l="l" t="t" r="r" b="b"/>
              <a:pathLst>
                <a:path w="9012" h="6959" extrusionOk="0">
                  <a:moveTo>
                    <a:pt x="4954" y="0"/>
                  </a:moveTo>
                  <a:cubicBezTo>
                    <a:pt x="3209" y="0"/>
                    <a:pt x="1498" y="1033"/>
                    <a:pt x="656" y="2776"/>
                  </a:cubicBezTo>
                  <a:cubicBezTo>
                    <a:pt x="21" y="4088"/>
                    <a:pt x="0" y="5626"/>
                    <a:pt x="615" y="6958"/>
                  </a:cubicBezTo>
                  <a:cubicBezTo>
                    <a:pt x="103" y="5677"/>
                    <a:pt x="144" y="4231"/>
                    <a:pt x="749" y="2991"/>
                  </a:cubicBezTo>
                  <a:cubicBezTo>
                    <a:pt x="1590" y="1248"/>
                    <a:pt x="3301" y="216"/>
                    <a:pt x="5047" y="216"/>
                  </a:cubicBezTo>
                  <a:cubicBezTo>
                    <a:pt x="5683" y="216"/>
                    <a:pt x="6325" y="353"/>
                    <a:pt x="6930" y="643"/>
                  </a:cubicBezTo>
                  <a:cubicBezTo>
                    <a:pt x="7843" y="1084"/>
                    <a:pt x="8581" y="1822"/>
                    <a:pt x="9011" y="2745"/>
                  </a:cubicBezTo>
                  <a:cubicBezTo>
                    <a:pt x="8601" y="1730"/>
                    <a:pt x="7822" y="900"/>
                    <a:pt x="6838" y="428"/>
                  </a:cubicBezTo>
                  <a:cubicBezTo>
                    <a:pt x="6232" y="138"/>
                    <a:pt x="5591" y="0"/>
                    <a:pt x="4954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7423037" y="3400391"/>
              <a:ext cx="548340" cy="508172"/>
            </a:xfrm>
            <a:custGeom>
              <a:avLst/>
              <a:gdLst/>
              <a:ahLst/>
              <a:cxnLst/>
              <a:rect l="l" t="t" r="r" b="b"/>
              <a:pathLst>
                <a:path w="7904" h="7325" extrusionOk="0">
                  <a:moveTo>
                    <a:pt x="4210" y="1"/>
                  </a:moveTo>
                  <a:cubicBezTo>
                    <a:pt x="2879" y="1"/>
                    <a:pt x="1555" y="823"/>
                    <a:pt x="892" y="2194"/>
                  </a:cubicBezTo>
                  <a:cubicBezTo>
                    <a:pt x="0" y="4049"/>
                    <a:pt x="656" y="6212"/>
                    <a:pt x="2337" y="7022"/>
                  </a:cubicBezTo>
                  <a:cubicBezTo>
                    <a:pt x="2771" y="7227"/>
                    <a:pt x="3231" y="7324"/>
                    <a:pt x="3691" y="7324"/>
                  </a:cubicBezTo>
                  <a:cubicBezTo>
                    <a:pt x="5026" y="7324"/>
                    <a:pt x="6356" y="6505"/>
                    <a:pt x="7012" y="5125"/>
                  </a:cubicBezTo>
                  <a:cubicBezTo>
                    <a:pt x="7904" y="3280"/>
                    <a:pt x="7258" y="1117"/>
                    <a:pt x="5567" y="307"/>
                  </a:cubicBezTo>
                  <a:cubicBezTo>
                    <a:pt x="5132" y="99"/>
                    <a:pt x="4670" y="1"/>
                    <a:pt x="4210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7423037" y="3392898"/>
              <a:ext cx="548340" cy="508103"/>
            </a:xfrm>
            <a:custGeom>
              <a:avLst/>
              <a:gdLst/>
              <a:ahLst/>
              <a:cxnLst/>
              <a:rect l="l" t="t" r="r" b="b"/>
              <a:pathLst>
                <a:path w="7904" h="7324" extrusionOk="0">
                  <a:moveTo>
                    <a:pt x="4214" y="0"/>
                  </a:moveTo>
                  <a:cubicBezTo>
                    <a:pt x="2882" y="0"/>
                    <a:pt x="1555" y="819"/>
                    <a:pt x="892" y="2199"/>
                  </a:cubicBezTo>
                  <a:cubicBezTo>
                    <a:pt x="0" y="4044"/>
                    <a:pt x="656" y="6207"/>
                    <a:pt x="2348" y="7017"/>
                  </a:cubicBezTo>
                  <a:cubicBezTo>
                    <a:pt x="2780" y="7225"/>
                    <a:pt x="3240" y="7324"/>
                    <a:pt x="3700" y="7324"/>
                  </a:cubicBezTo>
                  <a:cubicBezTo>
                    <a:pt x="5030" y="7324"/>
                    <a:pt x="6360" y="6502"/>
                    <a:pt x="7022" y="5131"/>
                  </a:cubicBezTo>
                  <a:cubicBezTo>
                    <a:pt x="7904" y="3275"/>
                    <a:pt x="7258" y="1112"/>
                    <a:pt x="5567" y="302"/>
                  </a:cubicBezTo>
                  <a:cubicBezTo>
                    <a:pt x="5133" y="98"/>
                    <a:pt x="4673" y="0"/>
                    <a:pt x="421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7423037" y="3392482"/>
              <a:ext cx="295191" cy="508103"/>
            </a:xfrm>
            <a:custGeom>
              <a:avLst/>
              <a:gdLst/>
              <a:ahLst/>
              <a:cxnLst/>
              <a:rect l="l" t="t" r="r" b="b"/>
              <a:pathLst>
                <a:path w="4255" h="7324" extrusionOk="0">
                  <a:moveTo>
                    <a:pt x="4229" y="1"/>
                  </a:moveTo>
                  <a:cubicBezTo>
                    <a:pt x="2885" y="1"/>
                    <a:pt x="1554" y="819"/>
                    <a:pt x="892" y="2205"/>
                  </a:cubicBezTo>
                  <a:cubicBezTo>
                    <a:pt x="0" y="4050"/>
                    <a:pt x="646" y="6213"/>
                    <a:pt x="2337" y="7023"/>
                  </a:cubicBezTo>
                  <a:cubicBezTo>
                    <a:pt x="2754" y="7223"/>
                    <a:pt x="3214" y="7324"/>
                    <a:pt x="3674" y="7324"/>
                  </a:cubicBezTo>
                  <a:cubicBezTo>
                    <a:pt x="3803" y="7324"/>
                    <a:pt x="3932" y="7316"/>
                    <a:pt x="4060" y="7300"/>
                  </a:cubicBezTo>
                  <a:cubicBezTo>
                    <a:pt x="3609" y="7300"/>
                    <a:pt x="3168" y="7197"/>
                    <a:pt x="2758" y="7003"/>
                  </a:cubicBezTo>
                  <a:cubicBezTo>
                    <a:pt x="1066" y="6193"/>
                    <a:pt x="410" y="4030"/>
                    <a:pt x="1302" y="2184"/>
                  </a:cubicBezTo>
                  <a:cubicBezTo>
                    <a:pt x="1907" y="934"/>
                    <a:pt x="3055" y="144"/>
                    <a:pt x="4254" y="1"/>
                  </a:cubicBezTo>
                  <a:cubicBezTo>
                    <a:pt x="4246" y="1"/>
                    <a:pt x="4238" y="1"/>
                    <a:pt x="422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7573791" y="3492522"/>
              <a:ext cx="258214" cy="298590"/>
            </a:xfrm>
            <a:custGeom>
              <a:avLst/>
              <a:gdLst/>
              <a:ahLst/>
              <a:cxnLst/>
              <a:rect l="l" t="t" r="r" b="b"/>
              <a:pathLst>
                <a:path w="3722" h="4304" extrusionOk="0">
                  <a:moveTo>
                    <a:pt x="2647" y="0"/>
                  </a:moveTo>
                  <a:cubicBezTo>
                    <a:pt x="2637" y="0"/>
                    <a:pt x="2626" y="2"/>
                    <a:pt x="2615" y="4"/>
                  </a:cubicBezTo>
                  <a:cubicBezTo>
                    <a:pt x="258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4" y="332"/>
                    <a:pt x="2040" y="302"/>
                    <a:pt x="1887" y="291"/>
                  </a:cubicBezTo>
                  <a:cubicBezTo>
                    <a:pt x="1853" y="289"/>
                    <a:pt x="1820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4" y="353"/>
                    <a:pt x="1261" y="404"/>
                    <a:pt x="1169" y="476"/>
                  </a:cubicBezTo>
                  <a:cubicBezTo>
                    <a:pt x="1067" y="548"/>
                    <a:pt x="995" y="630"/>
                    <a:pt x="933" y="732"/>
                  </a:cubicBezTo>
                  <a:cubicBezTo>
                    <a:pt x="790" y="948"/>
                    <a:pt x="749" y="1214"/>
                    <a:pt x="810" y="1460"/>
                  </a:cubicBezTo>
                  <a:cubicBezTo>
                    <a:pt x="903" y="1757"/>
                    <a:pt x="1077" y="2014"/>
                    <a:pt x="1323" y="2198"/>
                  </a:cubicBezTo>
                  <a:cubicBezTo>
                    <a:pt x="1466" y="2342"/>
                    <a:pt x="1600" y="2465"/>
                    <a:pt x="1712" y="2557"/>
                  </a:cubicBezTo>
                  <a:cubicBezTo>
                    <a:pt x="1805" y="2639"/>
                    <a:pt x="1897" y="2721"/>
                    <a:pt x="1979" y="2813"/>
                  </a:cubicBezTo>
                  <a:cubicBezTo>
                    <a:pt x="2030" y="2875"/>
                    <a:pt x="2081" y="2936"/>
                    <a:pt x="2112" y="3008"/>
                  </a:cubicBezTo>
                  <a:cubicBezTo>
                    <a:pt x="2133" y="3049"/>
                    <a:pt x="2133" y="3100"/>
                    <a:pt x="2112" y="3152"/>
                  </a:cubicBezTo>
                  <a:cubicBezTo>
                    <a:pt x="2074" y="3213"/>
                    <a:pt x="2013" y="3245"/>
                    <a:pt x="1934" y="3245"/>
                  </a:cubicBezTo>
                  <a:cubicBezTo>
                    <a:pt x="1907" y="3245"/>
                    <a:pt x="1877" y="3241"/>
                    <a:pt x="1846" y="3234"/>
                  </a:cubicBezTo>
                  <a:cubicBezTo>
                    <a:pt x="1692" y="3182"/>
                    <a:pt x="1538" y="3121"/>
                    <a:pt x="1405" y="3029"/>
                  </a:cubicBezTo>
                  <a:cubicBezTo>
                    <a:pt x="1323" y="2977"/>
                    <a:pt x="1251" y="2926"/>
                    <a:pt x="1190" y="2854"/>
                  </a:cubicBezTo>
                  <a:cubicBezTo>
                    <a:pt x="1138" y="2803"/>
                    <a:pt x="1097" y="2752"/>
                    <a:pt x="1067" y="2690"/>
                  </a:cubicBezTo>
                  <a:cubicBezTo>
                    <a:pt x="1046" y="2649"/>
                    <a:pt x="1026" y="2598"/>
                    <a:pt x="1015" y="2547"/>
                  </a:cubicBezTo>
                  <a:cubicBezTo>
                    <a:pt x="1005" y="2506"/>
                    <a:pt x="995" y="2475"/>
                    <a:pt x="995" y="2465"/>
                  </a:cubicBezTo>
                  <a:cubicBezTo>
                    <a:pt x="985" y="2424"/>
                    <a:pt x="964" y="2393"/>
                    <a:pt x="944" y="2372"/>
                  </a:cubicBezTo>
                  <a:cubicBezTo>
                    <a:pt x="923" y="2342"/>
                    <a:pt x="892" y="2311"/>
                    <a:pt x="851" y="2290"/>
                  </a:cubicBezTo>
                  <a:lnTo>
                    <a:pt x="246" y="1921"/>
                  </a:lnTo>
                  <a:cubicBezTo>
                    <a:pt x="225" y="1914"/>
                    <a:pt x="203" y="1907"/>
                    <a:pt x="185" y="1907"/>
                  </a:cubicBezTo>
                  <a:cubicBezTo>
                    <a:pt x="177" y="1907"/>
                    <a:pt x="170" y="1908"/>
                    <a:pt x="164" y="1911"/>
                  </a:cubicBezTo>
                  <a:cubicBezTo>
                    <a:pt x="134" y="1911"/>
                    <a:pt x="103" y="1932"/>
                    <a:pt x="93" y="1962"/>
                  </a:cubicBezTo>
                  <a:cubicBezTo>
                    <a:pt x="41" y="2055"/>
                    <a:pt x="11" y="2157"/>
                    <a:pt x="11" y="2270"/>
                  </a:cubicBezTo>
                  <a:cubicBezTo>
                    <a:pt x="0" y="2393"/>
                    <a:pt x="21" y="2516"/>
                    <a:pt x="62" y="2629"/>
                  </a:cubicBezTo>
                  <a:cubicBezTo>
                    <a:pt x="113" y="2762"/>
                    <a:pt x="175" y="2895"/>
                    <a:pt x="257" y="3018"/>
                  </a:cubicBezTo>
                  <a:cubicBezTo>
                    <a:pt x="339" y="3162"/>
                    <a:pt x="451" y="3285"/>
                    <a:pt x="574" y="3398"/>
                  </a:cubicBezTo>
                  <a:lnTo>
                    <a:pt x="390" y="3715"/>
                  </a:lnTo>
                  <a:cubicBezTo>
                    <a:pt x="369" y="3746"/>
                    <a:pt x="359" y="3787"/>
                    <a:pt x="380" y="3828"/>
                  </a:cubicBezTo>
                  <a:cubicBezTo>
                    <a:pt x="380" y="3859"/>
                    <a:pt x="410" y="3890"/>
                    <a:pt x="441" y="3910"/>
                  </a:cubicBezTo>
                  <a:lnTo>
                    <a:pt x="1056" y="4279"/>
                  </a:lnTo>
                  <a:cubicBezTo>
                    <a:pt x="1079" y="4294"/>
                    <a:pt x="1101" y="4304"/>
                    <a:pt x="1128" y="4304"/>
                  </a:cubicBezTo>
                  <a:cubicBezTo>
                    <a:pt x="1138" y="4304"/>
                    <a:pt x="1148" y="4302"/>
                    <a:pt x="1159" y="4300"/>
                  </a:cubicBezTo>
                  <a:cubicBezTo>
                    <a:pt x="1200" y="4300"/>
                    <a:pt x="1231" y="4269"/>
                    <a:pt x="1241" y="4238"/>
                  </a:cubicBezTo>
                  <a:lnTo>
                    <a:pt x="1425" y="3931"/>
                  </a:lnTo>
                  <a:cubicBezTo>
                    <a:pt x="1579" y="4002"/>
                    <a:pt x="1743" y="4043"/>
                    <a:pt x="1907" y="4074"/>
                  </a:cubicBezTo>
                  <a:cubicBezTo>
                    <a:pt x="1979" y="4090"/>
                    <a:pt x="2053" y="4097"/>
                    <a:pt x="2128" y="4097"/>
                  </a:cubicBezTo>
                  <a:cubicBezTo>
                    <a:pt x="2202" y="4097"/>
                    <a:pt x="2276" y="4090"/>
                    <a:pt x="2348" y="4074"/>
                  </a:cubicBezTo>
                  <a:cubicBezTo>
                    <a:pt x="2481" y="4054"/>
                    <a:pt x="2604" y="4013"/>
                    <a:pt x="2717" y="3941"/>
                  </a:cubicBezTo>
                  <a:cubicBezTo>
                    <a:pt x="2830" y="3859"/>
                    <a:pt x="2922" y="3767"/>
                    <a:pt x="2984" y="3654"/>
                  </a:cubicBezTo>
                  <a:cubicBezTo>
                    <a:pt x="3055" y="3531"/>
                    <a:pt x="3107" y="3398"/>
                    <a:pt x="3127" y="3264"/>
                  </a:cubicBezTo>
                  <a:cubicBezTo>
                    <a:pt x="3148" y="3141"/>
                    <a:pt x="3137" y="3008"/>
                    <a:pt x="3096" y="2885"/>
                  </a:cubicBezTo>
                  <a:cubicBezTo>
                    <a:pt x="3045" y="2752"/>
                    <a:pt x="2973" y="2629"/>
                    <a:pt x="2881" y="2516"/>
                  </a:cubicBezTo>
                  <a:cubicBezTo>
                    <a:pt x="2768" y="2372"/>
                    <a:pt x="2645" y="2239"/>
                    <a:pt x="2502" y="2126"/>
                  </a:cubicBezTo>
                  <a:cubicBezTo>
                    <a:pt x="2348" y="1983"/>
                    <a:pt x="2225" y="1870"/>
                    <a:pt x="2122" y="1778"/>
                  </a:cubicBezTo>
                  <a:cubicBezTo>
                    <a:pt x="2040" y="1706"/>
                    <a:pt x="1958" y="1624"/>
                    <a:pt x="1887" y="1542"/>
                  </a:cubicBezTo>
                  <a:cubicBezTo>
                    <a:pt x="1846" y="1491"/>
                    <a:pt x="1805" y="1429"/>
                    <a:pt x="1784" y="1368"/>
                  </a:cubicBezTo>
                  <a:cubicBezTo>
                    <a:pt x="1774" y="1327"/>
                    <a:pt x="1784" y="1276"/>
                    <a:pt x="1805" y="1245"/>
                  </a:cubicBezTo>
                  <a:cubicBezTo>
                    <a:pt x="1825" y="1204"/>
                    <a:pt x="1866" y="1173"/>
                    <a:pt x="1907" y="1163"/>
                  </a:cubicBezTo>
                  <a:cubicBezTo>
                    <a:pt x="1933" y="1153"/>
                    <a:pt x="1956" y="1147"/>
                    <a:pt x="1979" y="1147"/>
                  </a:cubicBezTo>
                  <a:cubicBezTo>
                    <a:pt x="2002" y="1147"/>
                    <a:pt x="2025" y="1153"/>
                    <a:pt x="2051" y="1163"/>
                  </a:cubicBezTo>
                  <a:cubicBezTo>
                    <a:pt x="2102" y="1173"/>
                    <a:pt x="2163" y="1183"/>
                    <a:pt x="2215" y="1214"/>
                  </a:cubicBezTo>
                  <a:cubicBezTo>
                    <a:pt x="2276" y="1235"/>
                    <a:pt x="2327" y="1265"/>
                    <a:pt x="2389" y="1306"/>
                  </a:cubicBezTo>
                  <a:cubicBezTo>
                    <a:pt x="2461" y="1347"/>
                    <a:pt x="2522" y="1388"/>
                    <a:pt x="2584" y="1450"/>
                  </a:cubicBezTo>
                  <a:cubicBezTo>
                    <a:pt x="2625" y="1491"/>
                    <a:pt x="2656" y="1542"/>
                    <a:pt x="2686" y="1593"/>
                  </a:cubicBezTo>
                  <a:cubicBezTo>
                    <a:pt x="2707" y="1624"/>
                    <a:pt x="2727" y="1665"/>
                    <a:pt x="2738" y="1706"/>
                  </a:cubicBezTo>
                  <a:cubicBezTo>
                    <a:pt x="2748" y="1737"/>
                    <a:pt x="2758" y="1757"/>
                    <a:pt x="2758" y="1778"/>
                  </a:cubicBezTo>
                  <a:cubicBezTo>
                    <a:pt x="2768" y="1809"/>
                    <a:pt x="2779" y="1850"/>
                    <a:pt x="2809" y="1880"/>
                  </a:cubicBezTo>
                  <a:cubicBezTo>
                    <a:pt x="2830" y="1911"/>
                    <a:pt x="2861" y="1942"/>
                    <a:pt x="2902" y="1962"/>
                  </a:cubicBezTo>
                  <a:lnTo>
                    <a:pt x="3506" y="2331"/>
                  </a:lnTo>
                  <a:cubicBezTo>
                    <a:pt x="3537" y="2342"/>
                    <a:pt x="3558" y="2342"/>
                    <a:pt x="3588" y="2342"/>
                  </a:cubicBezTo>
                  <a:cubicBezTo>
                    <a:pt x="3619" y="2331"/>
                    <a:pt x="3650" y="2321"/>
                    <a:pt x="3660" y="2290"/>
                  </a:cubicBezTo>
                  <a:cubicBezTo>
                    <a:pt x="3701" y="2208"/>
                    <a:pt x="3722" y="2106"/>
                    <a:pt x="3722" y="2014"/>
                  </a:cubicBezTo>
                  <a:cubicBezTo>
                    <a:pt x="3722" y="1901"/>
                    <a:pt x="3701" y="1778"/>
                    <a:pt x="3670" y="1665"/>
                  </a:cubicBezTo>
                  <a:cubicBezTo>
                    <a:pt x="3629" y="1532"/>
                    <a:pt x="3568" y="1409"/>
                    <a:pt x="3496" y="1296"/>
                  </a:cubicBezTo>
                  <a:cubicBezTo>
                    <a:pt x="3414" y="1163"/>
                    <a:pt x="3312" y="1040"/>
                    <a:pt x="3199" y="927"/>
                  </a:cubicBezTo>
                  <a:lnTo>
                    <a:pt x="3394" y="589"/>
                  </a:lnTo>
                  <a:cubicBezTo>
                    <a:pt x="3404" y="558"/>
                    <a:pt x="3414" y="517"/>
                    <a:pt x="3404" y="486"/>
                  </a:cubicBezTo>
                  <a:cubicBezTo>
                    <a:pt x="3394" y="445"/>
                    <a:pt x="3363" y="414"/>
                    <a:pt x="3332" y="394"/>
                  </a:cubicBezTo>
                  <a:lnTo>
                    <a:pt x="2727" y="25"/>
                  </a:lnTo>
                  <a:cubicBezTo>
                    <a:pt x="2705" y="10"/>
                    <a:pt x="2677" y="0"/>
                    <a:pt x="2647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566645" y="3487527"/>
              <a:ext cx="258283" cy="297203"/>
            </a:xfrm>
            <a:custGeom>
              <a:avLst/>
              <a:gdLst/>
              <a:ahLst/>
              <a:cxnLst/>
              <a:rect l="l" t="t" r="r" b="b"/>
              <a:pathLst>
                <a:path w="3723" h="4284" extrusionOk="0">
                  <a:moveTo>
                    <a:pt x="2646" y="1"/>
                  </a:moveTo>
                  <a:cubicBezTo>
                    <a:pt x="2636" y="1"/>
                    <a:pt x="2626" y="2"/>
                    <a:pt x="2615" y="5"/>
                  </a:cubicBezTo>
                  <a:cubicBezTo>
                    <a:pt x="257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5" y="333"/>
                    <a:pt x="2041" y="302"/>
                    <a:pt x="1887" y="292"/>
                  </a:cubicBezTo>
                  <a:cubicBezTo>
                    <a:pt x="1854" y="289"/>
                    <a:pt x="1821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5" y="353"/>
                    <a:pt x="1262" y="404"/>
                    <a:pt x="1170" y="476"/>
                  </a:cubicBezTo>
                  <a:cubicBezTo>
                    <a:pt x="1067" y="538"/>
                    <a:pt x="995" y="630"/>
                    <a:pt x="934" y="732"/>
                  </a:cubicBezTo>
                  <a:cubicBezTo>
                    <a:pt x="790" y="948"/>
                    <a:pt x="749" y="1204"/>
                    <a:pt x="811" y="1460"/>
                  </a:cubicBezTo>
                  <a:cubicBezTo>
                    <a:pt x="862" y="1696"/>
                    <a:pt x="1036" y="1942"/>
                    <a:pt x="1323" y="2198"/>
                  </a:cubicBezTo>
                  <a:cubicBezTo>
                    <a:pt x="1467" y="2342"/>
                    <a:pt x="1600" y="2455"/>
                    <a:pt x="1713" y="2557"/>
                  </a:cubicBezTo>
                  <a:cubicBezTo>
                    <a:pt x="1805" y="2639"/>
                    <a:pt x="1897" y="2721"/>
                    <a:pt x="1979" y="2814"/>
                  </a:cubicBezTo>
                  <a:cubicBezTo>
                    <a:pt x="2031" y="2865"/>
                    <a:pt x="2072" y="2926"/>
                    <a:pt x="2102" y="2998"/>
                  </a:cubicBezTo>
                  <a:cubicBezTo>
                    <a:pt x="2133" y="3049"/>
                    <a:pt x="2133" y="3101"/>
                    <a:pt x="2102" y="3142"/>
                  </a:cubicBezTo>
                  <a:cubicBezTo>
                    <a:pt x="2066" y="3207"/>
                    <a:pt x="1994" y="3241"/>
                    <a:pt x="1922" y="3241"/>
                  </a:cubicBezTo>
                  <a:cubicBezTo>
                    <a:pt x="1892" y="3241"/>
                    <a:pt x="1863" y="3236"/>
                    <a:pt x="1836" y="3224"/>
                  </a:cubicBezTo>
                  <a:cubicBezTo>
                    <a:pt x="1682" y="3183"/>
                    <a:pt x="1528" y="3111"/>
                    <a:pt x="1395" y="3029"/>
                  </a:cubicBezTo>
                  <a:cubicBezTo>
                    <a:pt x="1313" y="2967"/>
                    <a:pt x="1241" y="2906"/>
                    <a:pt x="1190" y="2834"/>
                  </a:cubicBezTo>
                  <a:cubicBezTo>
                    <a:pt x="1139" y="2783"/>
                    <a:pt x="1098" y="2732"/>
                    <a:pt x="1067" y="2670"/>
                  </a:cubicBezTo>
                  <a:cubicBezTo>
                    <a:pt x="1047" y="2629"/>
                    <a:pt x="1026" y="2578"/>
                    <a:pt x="1016" y="2526"/>
                  </a:cubicBezTo>
                  <a:cubicBezTo>
                    <a:pt x="1006" y="2485"/>
                    <a:pt x="995" y="2455"/>
                    <a:pt x="995" y="2444"/>
                  </a:cubicBezTo>
                  <a:cubicBezTo>
                    <a:pt x="985" y="2403"/>
                    <a:pt x="965" y="2373"/>
                    <a:pt x="944" y="2352"/>
                  </a:cubicBezTo>
                  <a:cubicBezTo>
                    <a:pt x="924" y="2321"/>
                    <a:pt x="893" y="2291"/>
                    <a:pt x="852" y="2270"/>
                  </a:cubicBezTo>
                  <a:lnTo>
                    <a:pt x="247" y="1901"/>
                  </a:lnTo>
                  <a:cubicBezTo>
                    <a:pt x="225" y="1894"/>
                    <a:pt x="203" y="1887"/>
                    <a:pt x="185" y="1887"/>
                  </a:cubicBezTo>
                  <a:cubicBezTo>
                    <a:pt x="178" y="1887"/>
                    <a:pt x="171" y="1888"/>
                    <a:pt x="165" y="1891"/>
                  </a:cubicBezTo>
                  <a:cubicBezTo>
                    <a:pt x="134" y="1891"/>
                    <a:pt x="103" y="1911"/>
                    <a:pt x="93" y="1942"/>
                  </a:cubicBezTo>
                  <a:cubicBezTo>
                    <a:pt x="42" y="2034"/>
                    <a:pt x="11" y="2137"/>
                    <a:pt x="11" y="2250"/>
                  </a:cubicBezTo>
                  <a:cubicBezTo>
                    <a:pt x="1" y="2373"/>
                    <a:pt x="21" y="2496"/>
                    <a:pt x="62" y="2608"/>
                  </a:cubicBezTo>
                  <a:cubicBezTo>
                    <a:pt x="114" y="2742"/>
                    <a:pt x="175" y="2875"/>
                    <a:pt x="247" y="2998"/>
                  </a:cubicBezTo>
                  <a:cubicBezTo>
                    <a:pt x="339" y="3131"/>
                    <a:pt x="452" y="3265"/>
                    <a:pt x="575" y="3377"/>
                  </a:cubicBezTo>
                  <a:lnTo>
                    <a:pt x="390" y="3695"/>
                  </a:lnTo>
                  <a:cubicBezTo>
                    <a:pt x="370" y="3726"/>
                    <a:pt x="360" y="3767"/>
                    <a:pt x="380" y="3808"/>
                  </a:cubicBezTo>
                  <a:cubicBezTo>
                    <a:pt x="380" y="3839"/>
                    <a:pt x="411" y="3869"/>
                    <a:pt x="442" y="3890"/>
                  </a:cubicBezTo>
                  <a:lnTo>
                    <a:pt x="1047" y="4259"/>
                  </a:lnTo>
                  <a:cubicBezTo>
                    <a:pt x="1077" y="4274"/>
                    <a:pt x="1101" y="4283"/>
                    <a:pt x="1128" y="4283"/>
                  </a:cubicBezTo>
                  <a:cubicBezTo>
                    <a:pt x="1138" y="4283"/>
                    <a:pt x="1148" y="4282"/>
                    <a:pt x="1159" y="4279"/>
                  </a:cubicBezTo>
                  <a:cubicBezTo>
                    <a:pt x="1200" y="4269"/>
                    <a:pt x="1231" y="4249"/>
                    <a:pt x="1241" y="4218"/>
                  </a:cubicBezTo>
                  <a:lnTo>
                    <a:pt x="1426" y="3910"/>
                  </a:lnTo>
                  <a:cubicBezTo>
                    <a:pt x="1580" y="3982"/>
                    <a:pt x="1744" y="4023"/>
                    <a:pt x="1908" y="4054"/>
                  </a:cubicBezTo>
                  <a:cubicBezTo>
                    <a:pt x="1979" y="4064"/>
                    <a:pt x="2054" y="4069"/>
                    <a:pt x="2128" y="4069"/>
                  </a:cubicBezTo>
                  <a:cubicBezTo>
                    <a:pt x="2202" y="4069"/>
                    <a:pt x="2277" y="4064"/>
                    <a:pt x="2348" y="4054"/>
                  </a:cubicBezTo>
                  <a:cubicBezTo>
                    <a:pt x="2482" y="4033"/>
                    <a:pt x="2605" y="3982"/>
                    <a:pt x="2718" y="3910"/>
                  </a:cubicBezTo>
                  <a:cubicBezTo>
                    <a:pt x="2830" y="3839"/>
                    <a:pt x="2923" y="3746"/>
                    <a:pt x="2984" y="3623"/>
                  </a:cubicBezTo>
                  <a:cubicBezTo>
                    <a:pt x="3056" y="3511"/>
                    <a:pt x="3107" y="3377"/>
                    <a:pt x="3128" y="3244"/>
                  </a:cubicBezTo>
                  <a:cubicBezTo>
                    <a:pt x="3148" y="3121"/>
                    <a:pt x="3138" y="2988"/>
                    <a:pt x="3097" y="2865"/>
                  </a:cubicBezTo>
                  <a:cubicBezTo>
                    <a:pt x="3046" y="2732"/>
                    <a:pt x="2974" y="2608"/>
                    <a:pt x="2882" y="2496"/>
                  </a:cubicBezTo>
                  <a:cubicBezTo>
                    <a:pt x="2769" y="2352"/>
                    <a:pt x="2646" y="2219"/>
                    <a:pt x="2502" y="2096"/>
                  </a:cubicBezTo>
                  <a:cubicBezTo>
                    <a:pt x="2348" y="1963"/>
                    <a:pt x="2225" y="1850"/>
                    <a:pt x="2123" y="1758"/>
                  </a:cubicBezTo>
                  <a:cubicBezTo>
                    <a:pt x="2041" y="1686"/>
                    <a:pt x="1959" y="1604"/>
                    <a:pt x="1887" y="1522"/>
                  </a:cubicBezTo>
                  <a:cubicBezTo>
                    <a:pt x="1846" y="1471"/>
                    <a:pt x="1805" y="1409"/>
                    <a:pt x="1785" y="1348"/>
                  </a:cubicBezTo>
                  <a:cubicBezTo>
                    <a:pt x="1774" y="1307"/>
                    <a:pt x="1785" y="1255"/>
                    <a:pt x="1805" y="1225"/>
                  </a:cubicBezTo>
                  <a:cubicBezTo>
                    <a:pt x="1826" y="1184"/>
                    <a:pt x="1867" y="1153"/>
                    <a:pt x="1908" y="1143"/>
                  </a:cubicBezTo>
                  <a:cubicBezTo>
                    <a:pt x="1933" y="1132"/>
                    <a:pt x="1956" y="1127"/>
                    <a:pt x="1979" y="1127"/>
                  </a:cubicBezTo>
                  <a:cubicBezTo>
                    <a:pt x="2002" y="1127"/>
                    <a:pt x="2026" y="1132"/>
                    <a:pt x="2051" y="1143"/>
                  </a:cubicBezTo>
                  <a:cubicBezTo>
                    <a:pt x="2102" y="1153"/>
                    <a:pt x="2164" y="1163"/>
                    <a:pt x="2215" y="1194"/>
                  </a:cubicBezTo>
                  <a:cubicBezTo>
                    <a:pt x="2277" y="1214"/>
                    <a:pt x="2338" y="1245"/>
                    <a:pt x="2389" y="1286"/>
                  </a:cubicBezTo>
                  <a:cubicBezTo>
                    <a:pt x="2461" y="1327"/>
                    <a:pt x="2523" y="1368"/>
                    <a:pt x="2584" y="1430"/>
                  </a:cubicBezTo>
                  <a:cubicBezTo>
                    <a:pt x="2625" y="1471"/>
                    <a:pt x="2656" y="1522"/>
                    <a:pt x="2687" y="1573"/>
                  </a:cubicBezTo>
                  <a:cubicBezTo>
                    <a:pt x="2707" y="1604"/>
                    <a:pt x="2728" y="1645"/>
                    <a:pt x="2738" y="1686"/>
                  </a:cubicBezTo>
                  <a:cubicBezTo>
                    <a:pt x="2748" y="1717"/>
                    <a:pt x="2759" y="1747"/>
                    <a:pt x="2759" y="1758"/>
                  </a:cubicBezTo>
                  <a:cubicBezTo>
                    <a:pt x="2769" y="1788"/>
                    <a:pt x="2779" y="1829"/>
                    <a:pt x="2810" y="1860"/>
                  </a:cubicBezTo>
                  <a:cubicBezTo>
                    <a:pt x="2830" y="1891"/>
                    <a:pt x="2861" y="1922"/>
                    <a:pt x="2902" y="1942"/>
                  </a:cubicBezTo>
                  <a:lnTo>
                    <a:pt x="3507" y="2311"/>
                  </a:lnTo>
                  <a:cubicBezTo>
                    <a:pt x="3529" y="2318"/>
                    <a:pt x="3545" y="2326"/>
                    <a:pt x="3564" y="2326"/>
                  </a:cubicBezTo>
                  <a:cubicBezTo>
                    <a:pt x="3572" y="2326"/>
                    <a:pt x="3580" y="2324"/>
                    <a:pt x="3589" y="2321"/>
                  </a:cubicBezTo>
                  <a:cubicBezTo>
                    <a:pt x="3620" y="2311"/>
                    <a:pt x="3650" y="2301"/>
                    <a:pt x="3661" y="2270"/>
                  </a:cubicBezTo>
                  <a:cubicBezTo>
                    <a:pt x="3702" y="2188"/>
                    <a:pt x="3722" y="2086"/>
                    <a:pt x="3722" y="1993"/>
                  </a:cubicBezTo>
                  <a:cubicBezTo>
                    <a:pt x="3722" y="1881"/>
                    <a:pt x="3702" y="1758"/>
                    <a:pt x="3671" y="1645"/>
                  </a:cubicBezTo>
                  <a:cubicBezTo>
                    <a:pt x="3630" y="1512"/>
                    <a:pt x="3568" y="1389"/>
                    <a:pt x="3497" y="1276"/>
                  </a:cubicBezTo>
                  <a:cubicBezTo>
                    <a:pt x="3415" y="1143"/>
                    <a:pt x="3312" y="1020"/>
                    <a:pt x="3199" y="907"/>
                  </a:cubicBezTo>
                  <a:lnTo>
                    <a:pt x="3394" y="589"/>
                  </a:lnTo>
                  <a:cubicBezTo>
                    <a:pt x="3404" y="558"/>
                    <a:pt x="3415" y="517"/>
                    <a:pt x="3404" y="486"/>
                  </a:cubicBezTo>
                  <a:cubicBezTo>
                    <a:pt x="3384" y="445"/>
                    <a:pt x="3363" y="415"/>
                    <a:pt x="3333" y="394"/>
                  </a:cubicBezTo>
                  <a:lnTo>
                    <a:pt x="2728" y="25"/>
                  </a:lnTo>
                  <a:cubicBezTo>
                    <a:pt x="2698" y="10"/>
                    <a:pt x="2673" y="1"/>
                    <a:pt x="2646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8115756" y="3306456"/>
              <a:ext cx="527042" cy="768744"/>
            </a:xfrm>
            <a:custGeom>
              <a:avLst/>
              <a:gdLst/>
              <a:ahLst/>
              <a:cxnLst/>
              <a:rect l="l" t="t" r="r" b="b"/>
              <a:pathLst>
                <a:path w="7597" h="11081" extrusionOk="0">
                  <a:moveTo>
                    <a:pt x="5126" y="1"/>
                  </a:moveTo>
                  <a:lnTo>
                    <a:pt x="4152" y="226"/>
                  </a:lnTo>
                  <a:cubicBezTo>
                    <a:pt x="1558" y="821"/>
                    <a:pt x="0" y="3712"/>
                    <a:pt x="687" y="6684"/>
                  </a:cubicBezTo>
                  <a:cubicBezTo>
                    <a:pt x="1289" y="9280"/>
                    <a:pt x="3401" y="11081"/>
                    <a:pt x="5659" y="11081"/>
                  </a:cubicBezTo>
                  <a:cubicBezTo>
                    <a:pt x="5978" y="11081"/>
                    <a:pt x="6301" y="11045"/>
                    <a:pt x="6622" y="10970"/>
                  </a:cubicBezTo>
                  <a:lnTo>
                    <a:pt x="7596" y="10744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8198244" y="3295425"/>
              <a:ext cx="747516" cy="760558"/>
            </a:xfrm>
            <a:custGeom>
              <a:avLst/>
              <a:gdLst/>
              <a:ahLst/>
              <a:cxnLst/>
              <a:rect l="l" t="t" r="r" b="b"/>
              <a:pathLst>
                <a:path w="10775" h="10963" extrusionOk="0">
                  <a:moveTo>
                    <a:pt x="5106" y="0"/>
                  </a:moveTo>
                  <a:cubicBezTo>
                    <a:pt x="4790" y="0"/>
                    <a:pt x="4470" y="35"/>
                    <a:pt x="4152" y="108"/>
                  </a:cubicBezTo>
                  <a:cubicBezTo>
                    <a:pt x="1548" y="703"/>
                    <a:pt x="0" y="3594"/>
                    <a:pt x="687" y="6567"/>
                  </a:cubicBezTo>
                  <a:cubicBezTo>
                    <a:pt x="1280" y="9162"/>
                    <a:pt x="3399" y="10963"/>
                    <a:pt x="5659" y="10963"/>
                  </a:cubicBezTo>
                  <a:cubicBezTo>
                    <a:pt x="5978" y="10963"/>
                    <a:pt x="6301" y="10927"/>
                    <a:pt x="6623" y="10852"/>
                  </a:cubicBezTo>
                  <a:cubicBezTo>
                    <a:pt x="9216" y="10257"/>
                    <a:pt x="10775" y="7366"/>
                    <a:pt x="10088" y="4404"/>
                  </a:cubicBezTo>
                  <a:cubicBezTo>
                    <a:pt x="9494" y="1796"/>
                    <a:pt x="7370" y="0"/>
                    <a:pt x="510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8294954" y="3295425"/>
              <a:ext cx="630896" cy="629856"/>
            </a:xfrm>
            <a:custGeom>
              <a:avLst/>
              <a:gdLst/>
              <a:ahLst/>
              <a:cxnLst/>
              <a:rect l="l" t="t" r="r" b="b"/>
              <a:pathLst>
                <a:path w="9094" h="9079" extrusionOk="0">
                  <a:moveTo>
                    <a:pt x="3712" y="0"/>
                  </a:moveTo>
                  <a:cubicBezTo>
                    <a:pt x="3396" y="0"/>
                    <a:pt x="3076" y="35"/>
                    <a:pt x="2758" y="108"/>
                  </a:cubicBezTo>
                  <a:cubicBezTo>
                    <a:pt x="1610" y="385"/>
                    <a:pt x="615" y="1103"/>
                    <a:pt x="0" y="2107"/>
                  </a:cubicBezTo>
                  <a:cubicBezTo>
                    <a:pt x="615" y="1215"/>
                    <a:pt x="1548" y="580"/>
                    <a:pt x="2615" y="324"/>
                  </a:cubicBezTo>
                  <a:cubicBezTo>
                    <a:pt x="2933" y="251"/>
                    <a:pt x="3252" y="215"/>
                    <a:pt x="3569" y="215"/>
                  </a:cubicBezTo>
                  <a:cubicBezTo>
                    <a:pt x="5830" y="215"/>
                    <a:pt x="7948" y="2011"/>
                    <a:pt x="8550" y="4619"/>
                  </a:cubicBezTo>
                  <a:cubicBezTo>
                    <a:pt x="8929" y="6249"/>
                    <a:pt x="8622" y="7858"/>
                    <a:pt x="7843" y="9078"/>
                  </a:cubicBezTo>
                  <a:cubicBezTo>
                    <a:pt x="8735" y="7838"/>
                    <a:pt x="9093" y="6136"/>
                    <a:pt x="8694" y="4404"/>
                  </a:cubicBezTo>
                  <a:cubicBezTo>
                    <a:pt x="8091" y="1796"/>
                    <a:pt x="5974" y="0"/>
                    <a:pt x="3712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8290652" y="3388597"/>
              <a:ext cx="559787" cy="591075"/>
            </a:xfrm>
            <a:custGeom>
              <a:avLst/>
              <a:gdLst/>
              <a:ahLst/>
              <a:cxnLst/>
              <a:rect l="l" t="t" r="r" b="b"/>
              <a:pathLst>
                <a:path w="8069" h="8520" extrusionOk="0">
                  <a:moveTo>
                    <a:pt x="3755" y="1"/>
                  </a:moveTo>
                  <a:cubicBezTo>
                    <a:pt x="3529" y="1"/>
                    <a:pt x="3302" y="26"/>
                    <a:pt x="3076" y="77"/>
                  </a:cubicBezTo>
                  <a:cubicBezTo>
                    <a:pt x="1139" y="528"/>
                    <a:pt x="1" y="2763"/>
                    <a:pt x="524" y="5070"/>
                  </a:cubicBezTo>
                  <a:cubicBezTo>
                    <a:pt x="994" y="7106"/>
                    <a:pt x="2607" y="8519"/>
                    <a:pt x="4312" y="8519"/>
                  </a:cubicBezTo>
                  <a:cubicBezTo>
                    <a:pt x="4538" y="8519"/>
                    <a:pt x="4766" y="8494"/>
                    <a:pt x="4993" y="8443"/>
                  </a:cubicBezTo>
                  <a:cubicBezTo>
                    <a:pt x="6931" y="7992"/>
                    <a:pt x="8069" y="5757"/>
                    <a:pt x="7546" y="3450"/>
                  </a:cubicBezTo>
                  <a:cubicBezTo>
                    <a:pt x="7075" y="1414"/>
                    <a:pt x="5454" y="1"/>
                    <a:pt x="375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8292109" y="3380619"/>
              <a:ext cx="559787" cy="590728"/>
            </a:xfrm>
            <a:custGeom>
              <a:avLst/>
              <a:gdLst/>
              <a:ahLst/>
              <a:cxnLst/>
              <a:rect l="l" t="t" r="r" b="b"/>
              <a:pathLst>
                <a:path w="8069" h="8515" extrusionOk="0">
                  <a:moveTo>
                    <a:pt x="3764" y="0"/>
                  </a:moveTo>
                  <a:cubicBezTo>
                    <a:pt x="3535" y="0"/>
                    <a:pt x="3305" y="26"/>
                    <a:pt x="3076" y="80"/>
                  </a:cubicBezTo>
                  <a:cubicBezTo>
                    <a:pt x="1138" y="531"/>
                    <a:pt x="0" y="2766"/>
                    <a:pt x="523" y="5072"/>
                  </a:cubicBezTo>
                  <a:cubicBezTo>
                    <a:pt x="993" y="7096"/>
                    <a:pt x="2609" y="8514"/>
                    <a:pt x="4305" y="8514"/>
                  </a:cubicBezTo>
                  <a:cubicBezTo>
                    <a:pt x="4534" y="8514"/>
                    <a:pt x="4764" y="8488"/>
                    <a:pt x="4993" y="8435"/>
                  </a:cubicBezTo>
                  <a:cubicBezTo>
                    <a:pt x="6930" y="7994"/>
                    <a:pt x="8068" y="5759"/>
                    <a:pt x="7545" y="3452"/>
                  </a:cubicBezTo>
                  <a:cubicBezTo>
                    <a:pt x="7076" y="1420"/>
                    <a:pt x="5460" y="0"/>
                    <a:pt x="376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8509741" y="3386793"/>
              <a:ext cx="342851" cy="584554"/>
            </a:xfrm>
            <a:custGeom>
              <a:avLst/>
              <a:gdLst/>
              <a:ahLst/>
              <a:cxnLst/>
              <a:rect l="l" t="t" r="r" b="b"/>
              <a:pathLst>
                <a:path w="4942" h="8426" extrusionOk="0">
                  <a:moveTo>
                    <a:pt x="1374" y="1"/>
                  </a:moveTo>
                  <a:cubicBezTo>
                    <a:pt x="2594" y="483"/>
                    <a:pt x="3629" y="1672"/>
                    <a:pt x="3978" y="3230"/>
                  </a:cubicBezTo>
                  <a:cubicBezTo>
                    <a:pt x="4511" y="5537"/>
                    <a:pt x="3373" y="7772"/>
                    <a:pt x="1436" y="8212"/>
                  </a:cubicBezTo>
                  <a:cubicBezTo>
                    <a:pt x="1210" y="8266"/>
                    <a:pt x="981" y="8292"/>
                    <a:pt x="751" y="8292"/>
                  </a:cubicBezTo>
                  <a:cubicBezTo>
                    <a:pt x="499" y="8292"/>
                    <a:pt x="247" y="8261"/>
                    <a:pt x="0" y="8202"/>
                  </a:cubicBezTo>
                  <a:lnTo>
                    <a:pt x="0" y="8202"/>
                  </a:lnTo>
                  <a:cubicBezTo>
                    <a:pt x="374" y="8350"/>
                    <a:pt x="767" y="8425"/>
                    <a:pt x="1161" y="8425"/>
                  </a:cubicBezTo>
                  <a:cubicBezTo>
                    <a:pt x="1394" y="8425"/>
                    <a:pt x="1627" y="8399"/>
                    <a:pt x="1856" y="8346"/>
                  </a:cubicBezTo>
                  <a:cubicBezTo>
                    <a:pt x="3793" y="7905"/>
                    <a:pt x="4942" y="5670"/>
                    <a:pt x="4408" y="3363"/>
                  </a:cubicBezTo>
                  <a:cubicBezTo>
                    <a:pt x="4009" y="1631"/>
                    <a:pt x="2779" y="349"/>
                    <a:pt x="137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8439325" y="3486763"/>
              <a:ext cx="269591" cy="360542"/>
            </a:xfrm>
            <a:custGeom>
              <a:avLst/>
              <a:gdLst/>
              <a:ahLst/>
              <a:cxnLst/>
              <a:rect l="l" t="t" r="r" b="b"/>
              <a:pathLst>
                <a:path w="3886" h="5197" extrusionOk="0">
                  <a:moveTo>
                    <a:pt x="1498" y="0"/>
                  </a:moveTo>
                  <a:cubicBezTo>
                    <a:pt x="1484" y="0"/>
                    <a:pt x="1470" y="2"/>
                    <a:pt x="1456" y="5"/>
                  </a:cubicBezTo>
                  <a:lnTo>
                    <a:pt x="728" y="231"/>
                  </a:lnTo>
                  <a:cubicBezTo>
                    <a:pt x="657" y="251"/>
                    <a:pt x="605" y="344"/>
                    <a:pt x="626" y="426"/>
                  </a:cubicBezTo>
                  <a:lnTo>
                    <a:pt x="759" y="836"/>
                  </a:lnTo>
                  <a:cubicBezTo>
                    <a:pt x="616" y="918"/>
                    <a:pt x="482" y="1020"/>
                    <a:pt x="370" y="1143"/>
                  </a:cubicBezTo>
                  <a:cubicBezTo>
                    <a:pt x="267" y="1246"/>
                    <a:pt x="185" y="1369"/>
                    <a:pt x="113" y="1502"/>
                  </a:cubicBezTo>
                  <a:cubicBezTo>
                    <a:pt x="62" y="1625"/>
                    <a:pt x="21" y="1758"/>
                    <a:pt x="11" y="1892"/>
                  </a:cubicBezTo>
                  <a:cubicBezTo>
                    <a:pt x="0" y="2025"/>
                    <a:pt x="11" y="2158"/>
                    <a:pt x="52" y="2281"/>
                  </a:cubicBezTo>
                  <a:cubicBezTo>
                    <a:pt x="123" y="2568"/>
                    <a:pt x="298" y="2804"/>
                    <a:pt x="544" y="2958"/>
                  </a:cubicBezTo>
                  <a:cubicBezTo>
                    <a:pt x="727" y="3069"/>
                    <a:pt x="960" y="3125"/>
                    <a:pt x="1248" y="3125"/>
                  </a:cubicBezTo>
                  <a:cubicBezTo>
                    <a:pt x="1330" y="3125"/>
                    <a:pt x="1416" y="3121"/>
                    <a:pt x="1507" y="3112"/>
                  </a:cubicBezTo>
                  <a:cubicBezTo>
                    <a:pt x="1712" y="3091"/>
                    <a:pt x="1907" y="3081"/>
                    <a:pt x="2061" y="3060"/>
                  </a:cubicBezTo>
                  <a:cubicBezTo>
                    <a:pt x="2194" y="3040"/>
                    <a:pt x="2328" y="3040"/>
                    <a:pt x="2461" y="3040"/>
                  </a:cubicBezTo>
                  <a:cubicBezTo>
                    <a:pt x="2543" y="3040"/>
                    <a:pt x="2625" y="3050"/>
                    <a:pt x="2707" y="3071"/>
                  </a:cubicBezTo>
                  <a:cubicBezTo>
                    <a:pt x="2758" y="3091"/>
                    <a:pt x="2799" y="3132"/>
                    <a:pt x="2820" y="3194"/>
                  </a:cubicBezTo>
                  <a:cubicBezTo>
                    <a:pt x="2850" y="3306"/>
                    <a:pt x="2799" y="3429"/>
                    <a:pt x="2686" y="3481"/>
                  </a:cubicBezTo>
                  <a:cubicBezTo>
                    <a:pt x="2543" y="3573"/>
                    <a:pt x="2389" y="3645"/>
                    <a:pt x="2225" y="3696"/>
                  </a:cubicBezTo>
                  <a:cubicBezTo>
                    <a:pt x="2123" y="3727"/>
                    <a:pt x="2030" y="3737"/>
                    <a:pt x="1928" y="3737"/>
                  </a:cubicBezTo>
                  <a:cubicBezTo>
                    <a:pt x="1856" y="3737"/>
                    <a:pt x="1784" y="3727"/>
                    <a:pt x="1712" y="3706"/>
                  </a:cubicBezTo>
                  <a:cubicBezTo>
                    <a:pt x="1661" y="3686"/>
                    <a:pt x="1610" y="3665"/>
                    <a:pt x="1569" y="3645"/>
                  </a:cubicBezTo>
                  <a:lnTo>
                    <a:pt x="1477" y="3593"/>
                  </a:lnTo>
                  <a:cubicBezTo>
                    <a:pt x="1446" y="3573"/>
                    <a:pt x="1405" y="3563"/>
                    <a:pt x="1374" y="3563"/>
                  </a:cubicBezTo>
                  <a:cubicBezTo>
                    <a:pt x="1362" y="3560"/>
                    <a:pt x="1349" y="3558"/>
                    <a:pt x="1336" y="3558"/>
                  </a:cubicBezTo>
                  <a:cubicBezTo>
                    <a:pt x="1304" y="3558"/>
                    <a:pt x="1270" y="3566"/>
                    <a:pt x="1241" y="3573"/>
                  </a:cubicBezTo>
                  <a:lnTo>
                    <a:pt x="523" y="3798"/>
                  </a:lnTo>
                  <a:cubicBezTo>
                    <a:pt x="493" y="3809"/>
                    <a:pt x="462" y="3829"/>
                    <a:pt x="452" y="3860"/>
                  </a:cubicBezTo>
                  <a:cubicBezTo>
                    <a:pt x="441" y="3891"/>
                    <a:pt x="431" y="3921"/>
                    <a:pt x="441" y="3952"/>
                  </a:cubicBezTo>
                  <a:cubicBezTo>
                    <a:pt x="482" y="4075"/>
                    <a:pt x="544" y="4178"/>
                    <a:pt x="636" y="4270"/>
                  </a:cubicBezTo>
                  <a:cubicBezTo>
                    <a:pt x="728" y="4362"/>
                    <a:pt x="841" y="4444"/>
                    <a:pt x="964" y="4506"/>
                  </a:cubicBezTo>
                  <a:cubicBezTo>
                    <a:pt x="1108" y="4578"/>
                    <a:pt x="1251" y="4619"/>
                    <a:pt x="1405" y="4649"/>
                  </a:cubicBezTo>
                  <a:cubicBezTo>
                    <a:pt x="1536" y="4672"/>
                    <a:pt x="1672" y="4684"/>
                    <a:pt x="1806" y="4684"/>
                  </a:cubicBezTo>
                  <a:cubicBezTo>
                    <a:pt x="1850" y="4684"/>
                    <a:pt x="1894" y="4683"/>
                    <a:pt x="1938" y="4680"/>
                  </a:cubicBezTo>
                  <a:lnTo>
                    <a:pt x="2071" y="5090"/>
                  </a:lnTo>
                  <a:cubicBezTo>
                    <a:pt x="2082" y="5121"/>
                    <a:pt x="2102" y="5162"/>
                    <a:pt x="2143" y="5172"/>
                  </a:cubicBezTo>
                  <a:cubicBezTo>
                    <a:pt x="2173" y="5187"/>
                    <a:pt x="2203" y="5197"/>
                    <a:pt x="2233" y="5197"/>
                  </a:cubicBezTo>
                  <a:cubicBezTo>
                    <a:pt x="2244" y="5197"/>
                    <a:pt x="2255" y="5195"/>
                    <a:pt x="2266" y="5193"/>
                  </a:cubicBezTo>
                  <a:lnTo>
                    <a:pt x="2984" y="4967"/>
                  </a:lnTo>
                  <a:cubicBezTo>
                    <a:pt x="3025" y="4957"/>
                    <a:pt x="3055" y="4926"/>
                    <a:pt x="3076" y="4895"/>
                  </a:cubicBezTo>
                  <a:cubicBezTo>
                    <a:pt x="3096" y="4854"/>
                    <a:pt x="3096" y="4813"/>
                    <a:pt x="3086" y="4772"/>
                  </a:cubicBezTo>
                  <a:lnTo>
                    <a:pt x="2963" y="4383"/>
                  </a:lnTo>
                  <a:cubicBezTo>
                    <a:pt x="3127" y="4301"/>
                    <a:pt x="3281" y="4198"/>
                    <a:pt x="3414" y="4085"/>
                  </a:cubicBezTo>
                  <a:cubicBezTo>
                    <a:pt x="3537" y="3983"/>
                    <a:pt x="3650" y="3860"/>
                    <a:pt x="3732" y="3716"/>
                  </a:cubicBezTo>
                  <a:cubicBezTo>
                    <a:pt x="3804" y="3593"/>
                    <a:pt x="3855" y="3450"/>
                    <a:pt x="3876" y="3296"/>
                  </a:cubicBezTo>
                  <a:cubicBezTo>
                    <a:pt x="3886" y="3153"/>
                    <a:pt x="3876" y="2999"/>
                    <a:pt x="3824" y="2845"/>
                  </a:cubicBezTo>
                  <a:cubicBezTo>
                    <a:pt x="3783" y="2691"/>
                    <a:pt x="3711" y="2548"/>
                    <a:pt x="3619" y="2425"/>
                  </a:cubicBezTo>
                  <a:cubicBezTo>
                    <a:pt x="3527" y="2312"/>
                    <a:pt x="3414" y="2230"/>
                    <a:pt x="3291" y="2168"/>
                  </a:cubicBezTo>
                  <a:cubicBezTo>
                    <a:pt x="3148" y="2097"/>
                    <a:pt x="2994" y="2056"/>
                    <a:pt x="2840" y="2045"/>
                  </a:cubicBezTo>
                  <a:cubicBezTo>
                    <a:pt x="2759" y="2041"/>
                    <a:pt x="2679" y="2039"/>
                    <a:pt x="2599" y="2039"/>
                  </a:cubicBezTo>
                  <a:cubicBezTo>
                    <a:pt x="2486" y="2039"/>
                    <a:pt x="2374" y="2044"/>
                    <a:pt x="2266" y="2056"/>
                  </a:cubicBezTo>
                  <a:cubicBezTo>
                    <a:pt x="2051" y="2076"/>
                    <a:pt x="1866" y="2097"/>
                    <a:pt x="1723" y="2107"/>
                  </a:cubicBezTo>
                  <a:cubicBezTo>
                    <a:pt x="1636" y="2114"/>
                    <a:pt x="1554" y="2121"/>
                    <a:pt x="1470" y="2121"/>
                  </a:cubicBezTo>
                  <a:cubicBezTo>
                    <a:pt x="1435" y="2121"/>
                    <a:pt x="1400" y="2120"/>
                    <a:pt x="1364" y="2117"/>
                  </a:cubicBezTo>
                  <a:cubicBezTo>
                    <a:pt x="1292" y="2117"/>
                    <a:pt x="1220" y="2097"/>
                    <a:pt x="1159" y="2066"/>
                  </a:cubicBezTo>
                  <a:cubicBezTo>
                    <a:pt x="1118" y="2045"/>
                    <a:pt x="1077" y="2004"/>
                    <a:pt x="1067" y="1953"/>
                  </a:cubicBezTo>
                  <a:cubicBezTo>
                    <a:pt x="1046" y="1902"/>
                    <a:pt x="1046" y="1840"/>
                    <a:pt x="1067" y="1799"/>
                  </a:cubicBezTo>
                  <a:cubicBezTo>
                    <a:pt x="1087" y="1748"/>
                    <a:pt x="1118" y="1707"/>
                    <a:pt x="1159" y="1666"/>
                  </a:cubicBezTo>
                  <a:cubicBezTo>
                    <a:pt x="1210" y="1625"/>
                    <a:pt x="1261" y="1594"/>
                    <a:pt x="1313" y="1574"/>
                  </a:cubicBezTo>
                  <a:cubicBezTo>
                    <a:pt x="1384" y="1543"/>
                    <a:pt x="1446" y="1512"/>
                    <a:pt x="1518" y="1502"/>
                  </a:cubicBezTo>
                  <a:cubicBezTo>
                    <a:pt x="1600" y="1471"/>
                    <a:pt x="1682" y="1451"/>
                    <a:pt x="1774" y="1451"/>
                  </a:cubicBezTo>
                  <a:cubicBezTo>
                    <a:pt x="1835" y="1451"/>
                    <a:pt x="1897" y="1461"/>
                    <a:pt x="1958" y="1471"/>
                  </a:cubicBezTo>
                  <a:cubicBezTo>
                    <a:pt x="2000" y="1482"/>
                    <a:pt x="2041" y="1502"/>
                    <a:pt x="2082" y="1523"/>
                  </a:cubicBezTo>
                  <a:lnTo>
                    <a:pt x="2153" y="1564"/>
                  </a:lnTo>
                  <a:cubicBezTo>
                    <a:pt x="2194" y="1584"/>
                    <a:pt x="2235" y="1594"/>
                    <a:pt x="2276" y="1594"/>
                  </a:cubicBezTo>
                  <a:cubicBezTo>
                    <a:pt x="2288" y="1597"/>
                    <a:pt x="2300" y="1599"/>
                    <a:pt x="2312" y="1599"/>
                  </a:cubicBezTo>
                  <a:cubicBezTo>
                    <a:pt x="2341" y="1599"/>
                    <a:pt x="2370" y="1591"/>
                    <a:pt x="2399" y="1584"/>
                  </a:cubicBezTo>
                  <a:lnTo>
                    <a:pt x="3117" y="1359"/>
                  </a:lnTo>
                  <a:cubicBezTo>
                    <a:pt x="3148" y="1348"/>
                    <a:pt x="3168" y="1328"/>
                    <a:pt x="3189" y="1297"/>
                  </a:cubicBezTo>
                  <a:cubicBezTo>
                    <a:pt x="3199" y="1266"/>
                    <a:pt x="3209" y="1236"/>
                    <a:pt x="3199" y="1205"/>
                  </a:cubicBezTo>
                  <a:cubicBezTo>
                    <a:pt x="3158" y="1102"/>
                    <a:pt x="3096" y="1010"/>
                    <a:pt x="3014" y="928"/>
                  </a:cubicBezTo>
                  <a:cubicBezTo>
                    <a:pt x="2922" y="846"/>
                    <a:pt x="2820" y="764"/>
                    <a:pt x="2697" y="702"/>
                  </a:cubicBezTo>
                  <a:cubicBezTo>
                    <a:pt x="2563" y="641"/>
                    <a:pt x="2420" y="590"/>
                    <a:pt x="2276" y="559"/>
                  </a:cubicBezTo>
                  <a:cubicBezTo>
                    <a:pt x="2158" y="537"/>
                    <a:pt x="2040" y="520"/>
                    <a:pt x="1918" y="520"/>
                  </a:cubicBezTo>
                  <a:cubicBezTo>
                    <a:pt x="1870" y="520"/>
                    <a:pt x="1823" y="522"/>
                    <a:pt x="1774" y="528"/>
                  </a:cubicBezTo>
                  <a:lnTo>
                    <a:pt x="1651" y="108"/>
                  </a:lnTo>
                  <a:cubicBezTo>
                    <a:pt x="1625" y="40"/>
                    <a:pt x="1565" y="0"/>
                    <a:pt x="14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8446401" y="3479548"/>
              <a:ext cx="270354" cy="360681"/>
            </a:xfrm>
            <a:custGeom>
              <a:avLst/>
              <a:gdLst/>
              <a:ahLst/>
              <a:cxnLst/>
              <a:rect l="l" t="t" r="r" b="b"/>
              <a:pathLst>
                <a:path w="3897" h="5199" extrusionOk="0">
                  <a:moveTo>
                    <a:pt x="1508" y="0"/>
                  </a:moveTo>
                  <a:cubicBezTo>
                    <a:pt x="1491" y="0"/>
                    <a:pt x="1474" y="3"/>
                    <a:pt x="1457" y="7"/>
                  </a:cubicBezTo>
                  <a:lnTo>
                    <a:pt x="739" y="232"/>
                  </a:lnTo>
                  <a:cubicBezTo>
                    <a:pt x="698" y="243"/>
                    <a:pt x="667" y="263"/>
                    <a:pt x="647" y="304"/>
                  </a:cubicBezTo>
                  <a:cubicBezTo>
                    <a:pt x="626" y="345"/>
                    <a:pt x="626" y="386"/>
                    <a:pt x="637" y="427"/>
                  </a:cubicBezTo>
                  <a:lnTo>
                    <a:pt x="760" y="837"/>
                  </a:lnTo>
                  <a:cubicBezTo>
                    <a:pt x="616" y="919"/>
                    <a:pt x="493" y="1022"/>
                    <a:pt x="380" y="1145"/>
                  </a:cubicBezTo>
                  <a:cubicBezTo>
                    <a:pt x="278" y="1247"/>
                    <a:pt x="186" y="1370"/>
                    <a:pt x="124" y="1504"/>
                  </a:cubicBezTo>
                  <a:cubicBezTo>
                    <a:pt x="62" y="1627"/>
                    <a:pt x="32" y="1760"/>
                    <a:pt x="11" y="1893"/>
                  </a:cubicBezTo>
                  <a:cubicBezTo>
                    <a:pt x="1" y="2026"/>
                    <a:pt x="21" y="2160"/>
                    <a:pt x="62" y="2283"/>
                  </a:cubicBezTo>
                  <a:cubicBezTo>
                    <a:pt x="134" y="2570"/>
                    <a:pt x="309" y="2806"/>
                    <a:pt x="555" y="2959"/>
                  </a:cubicBezTo>
                  <a:cubicBezTo>
                    <a:pt x="734" y="3073"/>
                    <a:pt x="971" y="3123"/>
                    <a:pt x="1267" y="3123"/>
                  </a:cubicBezTo>
                  <a:cubicBezTo>
                    <a:pt x="1343" y="3123"/>
                    <a:pt x="1424" y="3119"/>
                    <a:pt x="1508" y="3113"/>
                  </a:cubicBezTo>
                  <a:cubicBezTo>
                    <a:pt x="1723" y="3093"/>
                    <a:pt x="1908" y="3082"/>
                    <a:pt x="2062" y="3062"/>
                  </a:cubicBezTo>
                  <a:cubicBezTo>
                    <a:pt x="2195" y="3041"/>
                    <a:pt x="2328" y="3041"/>
                    <a:pt x="2461" y="3041"/>
                  </a:cubicBezTo>
                  <a:cubicBezTo>
                    <a:pt x="2543" y="3041"/>
                    <a:pt x="2625" y="3052"/>
                    <a:pt x="2707" y="3072"/>
                  </a:cubicBezTo>
                  <a:cubicBezTo>
                    <a:pt x="2759" y="3093"/>
                    <a:pt x="2800" y="3134"/>
                    <a:pt x="2820" y="3195"/>
                  </a:cubicBezTo>
                  <a:cubicBezTo>
                    <a:pt x="2851" y="3308"/>
                    <a:pt x="2800" y="3431"/>
                    <a:pt x="2697" y="3482"/>
                  </a:cubicBezTo>
                  <a:cubicBezTo>
                    <a:pt x="2554" y="3574"/>
                    <a:pt x="2390" y="3646"/>
                    <a:pt x="2226" y="3697"/>
                  </a:cubicBezTo>
                  <a:cubicBezTo>
                    <a:pt x="2133" y="3718"/>
                    <a:pt x="2031" y="3738"/>
                    <a:pt x="1939" y="3738"/>
                  </a:cubicBezTo>
                  <a:cubicBezTo>
                    <a:pt x="1867" y="3738"/>
                    <a:pt x="1795" y="3728"/>
                    <a:pt x="1723" y="3708"/>
                  </a:cubicBezTo>
                  <a:cubicBezTo>
                    <a:pt x="1672" y="3687"/>
                    <a:pt x="1621" y="3667"/>
                    <a:pt x="1569" y="3646"/>
                  </a:cubicBezTo>
                  <a:lnTo>
                    <a:pt x="1487" y="3585"/>
                  </a:lnTo>
                  <a:cubicBezTo>
                    <a:pt x="1446" y="3574"/>
                    <a:pt x="1416" y="3564"/>
                    <a:pt x="1375" y="3564"/>
                  </a:cubicBezTo>
                  <a:cubicBezTo>
                    <a:pt x="1363" y="3561"/>
                    <a:pt x="1351" y="3560"/>
                    <a:pt x="1339" y="3560"/>
                  </a:cubicBezTo>
                  <a:cubicBezTo>
                    <a:pt x="1310" y="3560"/>
                    <a:pt x="1281" y="3567"/>
                    <a:pt x="1252" y="3574"/>
                  </a:cubicBezTo>
                  <a:lnTo>
                    <a:pt x="524" y="3800"/>
                  </a:lnTo>
                  <a:cubicBezTo>
                    <a:pt x="493" y="3810"/>
                    <a:pt x="473" y="3831"/>
                    <a:pt x="462" y="3861"/>
                  </a:cubicBezTo>
                  <a:cubicBezTo>
                    <a:pt x="442" y="3892"/>
                    <a:pt x="442" y="3923"/>
                    <a:pt x="442" y="3954"/>
                  </a:cubicBezTo>
                  <a:cubicBezTo>
                    <a:pt x="493" y="4066"/>
                    <a:pt x="555" y="4179"/>
                    <a:pt x="637" y="4271"/>
                  </a:cubicBezTo>
                  <a:cubicBezTo>
                    <a:pt x="729" y="4364"/>
                    <a:pt x="842" y="4446"/>
                    <a:pt x="975" y="4507"/>
                  </a:cubicBezTo>
                  <a:cubicBezTo>
                    <a:pt x="1108" y="4569"/>
                    <a:pt x="1262" y="4620"/>
                    <a:pt x="1416" y="4651"/>
                  </a:cubicBezTo>
                  <a:cubicBezTo>
                    <a:pt x="1546" y="4674"/>
                    <a:pt x="1677" y="4685"/>
                    <a:pt x="1808" y="4685"/>
                  </a:cubicBezTo>
                  <a:cubicBezTo>
                    <a:pt x="1851" y="4685"/>
                    <a:pt x="1895" y="4684"/>
                    <a:pt x="1939" y="4682"/>
                  </a:cubicBezTo>
                  <a:lnTo>
                    <a:pt x="2072" y="5081"/>
                  </a:lnTo>
                  <a:cubicBezTo>
                    <a:pt x="2082" y="5122"/>
                    <a:pt x="2113" y="5153"/>
                    <a:pt x="2144" y="5174"/>
                  </a:cubicBezTo>
                  <a:cubicBezTo>
                    <a:pt x="2174" y="5189"/>
                    <a:pt x="2204" y="5198"/>
                    <a:pt x="2234" y="5198"/>
                  </a:cubicBezTo>
                  <a:cubicBezTo>
                    <a:pt x="2245" y="5198"/>
                    <a:pt x="2256" y="5197"/>
                    <a:pt x="2267" y="5194"/>
                  </a:cubicBezTo>
                  <a:lnTo>
                    <a:pt x="2984" y="4969"/>
                  </a:lnTo>
                  <a:cubicBezTo>
                    <a:pt x="3066" y="4948"/>
                    <a:pt x="3117" y="4856"/>
                    <a:pt x="3087" y="4774"/>
                  </a:cubicBezTo>
                  <a:lnTo>
                    <a:pt x="2974" y="4384"/>
                  </a:lnTo>
                  <a:cubicBezTo>
                    <a:pt x="3138" y="4302"/>
                    <a:pt x="3281" y="4210"/>
                    <a:pt x="3425" y="4087"/>
                  </a:cubicBezTo>
                  <a:cubicBezTo>
                    <a:pt x="3548" y="3984"/>
                    <a:pt x="3651" y="3861"/>
                    <a:pt x="3733" y="3718"/>
                  </a:cubicBezTo>
                  <a:cubicBezTo>
                    <a:pt x="3804" y="3595"/>
                    <a:pt x="3856" y="3451"/>
                    <a:pt x="3876" y="3308"/>
                  </a:cubicBezTo>
                  <a:cubicBezTo>
                    <a:pt x="3897" y="3154"/>
                    <a:pt x="3876" y="3000"/>
                    <a:pt x="3835" y="2857"/>
                  </a:cubicBezTo>
                  <a:cubicBezTo>
                    <a:pt x="3784" y="2703"/>
                    <a:pt x="3712" y="2559"/>
                    <a:pt x="3620" y="2426"/>
                  </a:cubicBezTo>
                  <a:cubicBezTo>
                    <a:pt x="3527" y="2313"/>
                    <a:pt x="3425" y="2231"/>
                    <a:pt x="3292" y="2170"/>
                  </a:cubicBezTo>
                  <a:cubicBezTo>
                    <a:pt x="3148" y="2108"/>
                    <a:pt x="2994" y="2067"/>
                    <a:pt x="2841" y="2057"/>
                  </a:cubicBezTo>
                  <a:cubicBezTo>
                    <a:pt x="2748" y="2047"/>
                    <a:pt x="2654" y="2042"/>
                    <a:pt x="2557" y="2042"/>
                  </a:cubicBezTo>
                  <a:cubicBezTo>
                    <a:pt x="2461" y="2042"/>
                    <a:pt x="2364" y="2047"/>
                    <a:pt x="2267" y="2057"/>
                  </a:cubicBezTo>
                  <a:cubicBezTo>
                    <a:pt x="2051" y="2088"/>
                    <a:pt x="1867" y="2098"/>
                    <a:pt x="1723" y="2108"/>
                  </a:cubicBezTo>
                  <a:cubicBezTo>
                    <a:pt x="1657" y="2120"/>
                    <a:pt x="1588" y="2125"/>
                    <a:pt x="1519" y="2125"/>
                  </a:cubicBezTo>
                  <a:cubicBezTo>
                    <a:pt x="1470" y="2125"/>
                    <a:pt x="1421" y="2123"/>
                    <a:pt x="1375" y="2119"/>
                  </a:cubicBezTo>
                  <a:cubicBezTo>
                    <a:pt x="1303" y="2119"/>
                    <a:pt x="1231" y="2108"/>
                    <a:pt x="1170" y="2078"/>
                  </a:cubicBezTo>
                  <a:cubicBezTo>
                    <a:pt x="1118" y="2047"/>
                    <a:pt x="1088" y="2006"/>
                    <a:pt x="1067" y="1955"/>
                  </a:cubicBezTo>
                  <a:cubicBezTo>
                    <a:pt x="1047" y="1903"/>
                    <a:pt x="1047" y="1852"/>
                    <a:pt x="1067" y="1801"/>
                  </a:cubicBezTo>
                  <a:cubicBezTo>
                    <a:pt x="1088" y="1750"/>
                    <a:pt x="1118" y="1709"/>
                    <a:pt x="1170" y="1678"/>
                  </a:cubicBezTo>
                  <a:cubicBezTo>
                    <a:pt x="1211" y="1637"/>
                    <a:pt x="1262" y="1606"/>
                    <a:pt x="1323" y="1575"/>
                  </a:cubicBezTo>
                  <a:cubicBezTo>
                    <a:pt x="1385" y="1545"/>
                    <a:pt x="1457" y="1524"/>
                    <a:pt x="1518" y="1504"/>
                  </a:cubicBezTo>
                  <a:cubicBezTo>
                    <a:pt x="1600" y="1473"/>
                    <a:pt x="1692" y="1463"/>
                    <a:pt x="1774" y="1452"/>
                  </a:cubicBezTo>
                  <a:cubicBezTo>
                    <a:pt x="1836" y="1452"/>
                    <a:pt x="1898" y="1463"/>
                    <a:pt x="1959" y="1483"/>
                  </a:cubicBezTo>
                  <a:cubicBezTo>
                    <a:pt x="2010" y="1483"/>
                    <a:pt x="2051" y="1504"/>
                    <a:pt x="2092" y="1524"/>
                  </a:cubicBezTo>
                  <a:lnTo>
                    <a:pt x="2164" y="1565"/>
                  </a:lnTo>
                  <a:cubicBezTo>
                    <a:pt x="2195" y="1586"/>
                    <a:pt x="2236" y="1596"/>
                    <a:pt x="2277" y="1606"/>
                  </a:cubicBezTo>
                  <a:cubicBezTo>
                    <a:pt x="2318" y="1606"/>
                    <a:pt x="2359" y="1596"/>
                    <a:pt x="2400" y="1586"/>
                  </a:cubicBezTo>
                  <a:lnTo>
                    <a:pt x="3128" y="1360"/>
                  </a:lnTo>
                  <a:cubicBezTo>
                    <a:pt x="3158" y="1350"/>
                    <a:pt x="3179" y="1329"/>
                    <a:pt x="3199" y="1299"/>
                  </a:cubicBezTo>
                  <a:cubicBezTo>
                    <a:pt x="3210" y="1278"/>
                    <a:pt x="3220" y="1237"/>
                    <a:pt x="3210" y="1206"/>
                  </a:cubicBezTo>
                  <a:cubicBezTo>
                    <a:pt x="3169" y="1104"/>
                    <a:pt x="3107" y="1011"/>
                    <a:pt x="3025" y="940"/>
                  </a:cubicBezTo>
                  <a:cubicBezTo>
                    <a:pt x="2933" y="847"/>
                    <a:pt x="2830" y="765"/>
                    <a:pt x="2707" y="714"/>
                  </a:cubicBezTo>
                  <a:cubicBezTo>
                    <a:pt x="2574" y="642"/>
                    <a:pt x="2431" y="591"/>
                    <a:pt x="2287" y="560"/>
                  </a:cubicBezTo>
                  <a:cubicBezTo>
                    <a:pt x="2164" y="537"/>
                    <a:pt x="2035" y="526"/>
                    <a:pt x="1909" y="526"/>
                  </a:cubicBezTo>
                  <a:cubicBezTo>
                    <a:pt x="1867" y="526"/>
                    <a:pt x="1826" y="527"/>
                    <a:pt x="1785" y="530"/>
                  </a:cubicBezTo>
                  <a:lnTo>
                    <a:pt x="1651" y="109"/>
                  </a:lnTo>
                  <a:cubicBezTo>
                    <a:pt x="1641" y="68"/>
                    <a:pt x="1610" y="38"/>
                    <a:pt x="1580" y="17"/>
                  </a:cubicBezTo>
                  <a:cubicBezTo>
                    <a:pt x="1556" y="5"/>
                    <a:pt x="1532" y="0"/>
                    <a:pt x="1508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6106560" y="1821468"/>
              <a:ext cx="42735" cy="87343"/>
            </a:xfrm>
            <a:custGeom>
              <a:avLst/>
              <a:gdLst/>
              <a:ahLst/>
              <a:cxnLst/>
              <a:rect l="l" t="t" r="r" b="b"/>
              <a:pathLst>
                <a:path w="616" h="1259" extrusionOk="0">
                  <a:moveTo>
                    <a:pt x="216" y="0"/>
                  </a:moveTo>
                  <a:cubicBezTo>
                    <a:pt x="62" y="329"/>
                    <a:pt x="1" y="698"/>
                    <a:pt x="52" y="1056"/>
                  </a:cubicBezTo>
                  <a:cubicBezTo>
                    <a:pt x="62" y="1118"/>
                    <a:pt x="83" y="1169"/>
                    <a:pt x="113" y="1220"/>
                  </a:cubicBezTo>
                  <a:cubicBezTo>
                    <a:pt x="132" y="1245"/>
                    <a:pt x="166" y="1259"/>
                    <a:pt x="201" y="1259"/>
                  </a:cubicBezTo>
                  <a:cubicBezTo>
                    <a:pt x="223" y="1259"/>
                    <a:pt x="247" y="1253"/>
                    <a:pt x="267" y="1241"/>
                  </a:cubicBezTo>
                  <a:cubicBezTo>
                    <a:pt x="298" y="1210"/>
                    <a:pt x="308" y="1159"/>
                    <a:pt x="308" y="1118"/>
                  </a:cubicBezTo>
                  <a:cubicBezTo>
                    <a:pt x="339" y="790"/>
                    <a:pt x="534" y="513"/>
                    <a:pt x="616" y="20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6170594" y="1319326"/>
              <a:ext cx="790875" cy="402861"/>
            </a:xfrm>
            <a:custGeom>
              <a:avLst/>
              <a:gdLst/>
              <a:ahLst/>
              <a:cxnLst/>
              <a:rect l="l" t="t" r="r" b="b"/>
              <a:pathLst>
                <a:path w="11400" h="5807" extrusionOk="0">
                  <a:moveTo>
                    <a:pt x="8222" y="1"/>
                  </a:moveTo>
                  <a:lnTo>
                    <a:pt x="7125" y="237"/>
                  </a:lnTo>
                  <a:cubicBezTo>
                    <a:pt x="6541" y="329"/>
                    <a:pt x="5895" y="401"/>
                    <a:pt x="5362" y="626"/>
                  </a:cubicBezTo>
                  <a:cubicBezTo>
                    <a:pt x="4009" y="1211"/>
                    <a:pt x="2983" y="2492"/>
                    <a:pt x="1927" y="3476"/>
                  </a:cubicBezTo>
                  <a:cubicBezTo>
                    <a:pt x="1200" y="4153"/>
                    <a:pt x="462" y="4860"/>
                    <a:pt x="0" y="5752"/>
                  </a:cubicBezTo>
                  <a:cubicBezTo>
                    <a:pt x="18" y="5750"/>
                    <a:pt x="35" y="5749"/>
                    <a:pt x="53" y="5749"/>
                  </a:cubicBezTo>
                  <a:cubicBezTo>
                    <a:pt x="192" y="5749"/>
                    <a:pt x="330" y="5806"/>
                    <a:pt x="463" y="5806"/>
                  </a:cubicBezTo>
                  <a:cubicBezTo>
                    <a:pt x="480" y="5806"/>
                    <a:pt x="496" y="5805"/>
                    <a:pt x="513" y="5803"/>
                  </a:cubicBezTo>
                  <a:cubicBezTo>
                    <a:pt x="667" y="5783"/>
                    <a:pt x="800" y="5732"/>
                    <a:pt x="923" y="5639"/>
                  </a:cubicBezTo>
                  <a:cubicBezTo>
                    <a:pt x="1917" y="5014"/>
                    <a:pt x="2850" y="4512"/>
                    <a:pt x="3804" y="3825"/>
                  </a:cubicBezTo>
                  <a:cubicBezTo>
                    <a:pt x="4706" y="3169"/>
                    <a:pt x="5167" y="2738"/>
                    <a:pt x="5557" y="2687"/>
                  </a:cubicBezTo>
                  <a:lnTo>
                    <a:pt x="11400" y="2000"/>
                  </a:lnTo>
                  <a:cubicBezTo>
                    <a:pt x="10990" y="1231"/>
                    <a:pt x="10416" y="647"/>
                    <a:pt x="9934" y="432"/>
                  </a:cubicBezTo>
                  <a:cubicBezTo>
                    <a:pt x="9391" y="185"/>
                    <a:pt x="8816" y="42"/>
                    <a:pt x="8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191892" y="1577335"/>
              <a:ext cx="426795" cy="439074"/>
            </a:xfrm>
            <a:custGeom>
              <a:avLst/>
              <a:gdLst/>
              <a:ahLst/>
              <a:cxnLst/>
              <a:rect l="l" t="t" r="r" b="b"/>
              <a:pathLst>
                <a:path w="6152" h="6329" extrusionOk="0">
                  <a:moveTo>
                    <a:pt x="2348" y="1"/>
                  </a:moveTo>
                  <a:cubicBezTo>
                    <a:pt x="1712" y="1"/>
                    <a:pt x="1079" y="192"/>
                    <a:pt x="534" y="588"/>
                  </a:cubicBezTo>
                  <a:lnTo>
                    <a:pt x="1" y="967"/>
                  </a:lnTo>
                  <a:lnTo>
                    <a:pt x="3927" y="6328"/>
                  </a:lnTo>
                  <a:lnTo>
                    <a:pt x="4460" y="6000"/>
                  </a:lnTo>
                  <a:cubicBezTo>
                    <a:pt x="5875" y="4975"/>
                    <a:pt x="6152" y="2925"/>
                    <a:pt x="5075" y="1428"/>
                  </a:cubicBezTo>
                  <a:cubicBezTo>
                    <a:pt x="4404" y="498"/>
                    <a:pt x="3374" y="1"/>
                    <a:pt x="2348" y="1"/>
                  </a:cubicBez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6447265" y="1812935"/>
              <a:ext cx="249681" cy="185717"/>
            </a:xfrm>
            <a:custGeom>
              <a:avLst/>
              <a:gdLst/>
              <a:ahLst/>
              <a:cxnLst/>
              <a:rect l="l" t="t" r="r" b="b"/>
              <a:pathLst>
                <a:path w="3599" h="2677" extrusionOk="0">
                  <a:moveTo>
                    <a:pt x="3496" y="0"/>
                  </a:moveTo>
                  <a:lnTo>
                    <a:pt x="0" y="2543"/>
                  </a:lnTo>
                  <a:lnTo>
                    <a:pt x="92" y="2676"/>
                  </a:lnTo>
                  <a:lnTo>
                    <a:pt x="3598" y="144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6427284" y="1785878"/>
              <a:ext cx="249750" cy="185023"/>
            </a:xfrm>
            <a:custGeom>
              <a:avLst/>
              <a:gdLst/>
              <a:ahLst/>
              <a:cxnLst/>
              <a:rect l="l" t="t" r="r" b="b"/>
              <a:pathLst>
                <a:path w="3600" h="2667" extrusionOk="0">
                  <a:moveTo>
                    <a:pt x="3497" y="1"/>
                  </a:moveTo>
                  <a:lnTo>
                    <a:pt x="1" y="2533"/>
                  </a:lnTo>
                  <a:lnTo>
                    <a:pt x="93" y="2666"/>
                  </a:lnTo>
                  <a:lnTo>
                    <a:pt x="3599" y="134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6085955" y="1595580"/>
              <a:ext cx="507825" cy="456834"/>
            </a:xfrm>
            <a:custGeom>
              <a:avLst/>
              <a:gdLst/>
              <a:ahLst/>
              <a:cxnLst/>
              <a:rect l="l" t="t" r="r" b="b"/>
              <a:pathLst>
                <a:path w="7320" h="6585" extrusionOk="0">
                  <a:moveTo>
                    <a:pt x="3505" y="0"/>
                  </a:moveTo>
                  <a:cubicBezTo>
                    <a:pt x="2891" y="0"/>
                    <a:pt x="2278" y="178"/>
                    <a:pt x="1743" y="550"/>
                  </a:cubicBezTo>
                  <a:cubicBezTo>
                    <a:pt x="308" y="1555"/>
                    <a:pt x="0" y="3605"/>
                    <a:pt x="1056" y="5112"/>
                  </a:cubicBezTo>
                  <a:cubicBezTo>
                    <a:pt x="1721" y="6068"/>
                    <a:pt x="2769" y="6584"/>
                    <a:pt x="3815" y="6584"/>
                  </a:cubicBezTo>
                  <a:cubicBezTo>
                    <a:pt x="4429" y="6584"/>
                    <a:pt x="5042" y="6406"/>
                    <a:pt x="5577" y="6035"/>
                  </a:cubicBezTo>
                  <a:cubicBezTo>
                    <a:pt x="7012" y="5030"/>
                    <a:pt x="7320" y="2980"/>
                    <a:pt x="6264" y="1473"/>
                  </a:cubicBezTo>
                  <a:cubicBezTo>
                    <a:pt x="5599" y="517"/>
                    <a:pt x="4551" y="0"/>
                    <a:pt x="350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6085955" y="1595442"/>
              <a:ext cx="266747" cy="456488"/>
            </a:xfrm>
            <a:custGeom>
              <a:avLst/>
              <a:gdLst/>
              <a:ahLst/>
              <a:cxnLst/>
              <a:rect l="l" t="t" r="r" b="b"/>
              <a:pathLst>
                <a:path w="3845" h="6580" extrusionOk="0">
                  <a:moveTo>
                    <a:pt x="3505" y="1"/>
                  </a:moveTo>
                  <a:cubicBezTo>
                    <a:pt x="2860" y="1"/>
                    <a:pt x="2225" y="199"/>
                    <a:pt x="1702" y="583"/>
                  </a:cubicBezTo>
                  <a:cubicBezTo>
                    <a:pt x="277" y="1608"/>
                    <a:pt x="0" y="3658"/>
                    <a:pt x="1087" y="5155"/>
                  </a:cubicBezTo>
                  <a:cubicBezTo>
                    <a:pt x="1682" y="5996"/>
                    <a:pt x="2614" y="6518"/>
                    <a:pt x="3640" y="6580"/>
                  </a:cubicBezTo>
                  <a:cubicBezTo>
                    <a:pt x="2676" y="6467"/>
                    <a:pt x="1805" y="5955"/>
                    <a:pt x="1251" y="5175"/>
                  </a:cubicBezTo>
                  <a:cubicBezTo>
                    <a:pt x="164" y="3679"/>
                    <a:pt x="441" y="1628"/>
                    <a:pt x="1866" y="593"/>
                  </a:cubicBezTo>
                  <a:cubicBezTo>
                    <a:pt x="2392" y="217"/>
                    <a:pt x="3021" y="14"/>
                    <a:pt x="3667" y="14"/>
                  </a:cubicBezTo>
                  <a:cubicBezTo>
                    <a:pt x="3726" y="14"/>
                    <a:pt x="3785" y="16"/>
                    <a:pt x="3845" y="19"/>
                  </a:cubicBezTo>
                  <a:cubicBezTo>
                    <a:pt x="3732" y="7"/>
                    <a:pt x="3618" y="1"/>
                    <a:pt x="350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6152764" y="1651012"/>
              <a:ext cx="382742" cy="350899"/>
            </a:xfrm>
            <a:custGeom>
              <a:avLst/>
              <a:gdLst/>
              <a:ahLst/>
              <a:cxnLst/>
              <a:rect l="l" t="t" r="r" b="b"/>
              <a:pathLst>
                <a:path w="5517" h="5058" extrusionOk="0">
                  <a:moveTo>
                    <a:pt x="2543" y="1"/>
                  </a:moveTo>
                  <a:cubicBezTo>
                    <a:pt x="2082" y="1"/>
                    <a:pt x="1629" y="135"/>
                    <a:pt x="1241" y="417"/>
                  </a:cubicBezTo>
                  <a:cubicBezTo>
                    <a:pt x="175" y="1186"/>
                    <a:pt x="1" y="2755"/>
                    <a:pt x="842" y="3923"/>
                  </a:cubicBezTo>
                  <a:cubicBezTo>
                    <a:pt x="1374" y="4657"/>
                    <a:pt x="2190" y="5058"/>
                    <a:pt x="2985" y="5058"/>
                  </a:cubicBezTo>
                  <a:cubicBezTo>
                    <a:pt x="3445" y="5058"/>
                    <a:pt x="3899" y="4923"/>
                    <a:pt x="4286" y="4641"/>
                  </a:cubicBezTo>
                  <a:cubicBezTo>
                    <a:pt x="5342" y="3872"/>
                    <a:pt x="5516" y="2304"/>
                    <a:pt x="4686" y="1135"/>
                  </a:cubicBezTo>
                  <a:cubicBezTo>
                    <a:pt x="4154" y="402"/>
                    <a:pt x="3338" y="1"/>
                    <a:pt x="2543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6148532" y="1648722"/>
              <a:ext cx="382672" cy="350552"/>
            </a:xfrm>
            <a:custGeom>
              <a:avLst/>
              <a:gdLst/>
              <a:ahLst/>
              <a:cxnLst/>
              <a:rect l="l" t="t" r="r" b="b"/>
              <a:pathLst>
                <a:path w="5516" h="5053" extrusionOk="0">
                  <a:moveTo>
                    <a:pt x="2543" y="1"/>
                  </a:moveTo>
                  <a:cubicBezTo>
                    <a:pt x="2080" y="1"/>
                    <a:pt x="1623" y="136"/>
                    <a:pt x="1231" y="420"/>
                  </a:cubicBezTo>
                  <a:cubicBezTo>
                    <a:pt x="175" y="1189"/>
                    <a:pt x="0" y="2757"/>
                    <a:pt x="841" y="3915"/>
                  </a:cubicBezTo>
                  <a:cubicBezTo>
                    <a:pt x="1372" y="4653"/>
                    <a:pt x="2181" y="5052"/>
                    <a:pt x="2973" y="5052"/>
                  </a:cubicBezTo>
                  <a:cubicBezTo>
                    <a:pt x="3436" y="5052"/>
                    <a:pt x="3893" y="4916"/>
                    <a:pt x="4286" y="4633"/>
                  </a:cubicBezTo>
                  <a:cubicBezTo>
                    <a:pt x="5341" y="3864"/>
                    <a:pt x="5516" y="2296"/>
                    <a:pt x="4675" y="1137"/>
                  </a:cubicBezTo>
                  <a:cubicBezTo>
                    <a:pt x="4144" y="399"/>
                    <a:pt x="3335" y="1"/>
                    <a:pt x="25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6159216" y="1726146"/>
              <a:ext cx="338550" cy="273129"/>
            </a:xfrm>
            <a:custGeom>
              <a:avLst/>
              <a:gdLst/>
              <a:ahLst/>
              <a:cxnLst/>
              <a:rect l="l" t="t" r="r" b="b"/>
              <a:pathLst>
                <a:path w="4880" h="3937" extrusionOk="0">
                  <a:moveTo>
                    <a:pt x="462" y="1"/>
                  </a:moveTo>
                  <a:lnTo>
                    <a:pt x="462" y="1"/>
                  </a:lnTo>
                  <a:cubicBezTo>
                    <a:pt x="0" y="821"/>
                    <a:pt x="62" y="1928"/>
                    <a:pt x="687" y="2799"/>
                  </a:cubicBezTo>
                  <a:cubicBezTo>
                    <a:pt x="1218" y="3537"/>
                    <a:pt x="2031" y="3936"/>
                    <a:pt x="2824" y="3936"/>
                  </a:cubicBezTo>
                  <a:cubicBezTo>
                    <a:pt x="3286" y="3936"/>
                    <a:pt x="3742" y="3800"/>
                    <a:pt x="4132" y="3517"/>
                  </a:cubicBezTo>
                  <a:cubicBezTo>
                    <a:pt x="4470" y="3271"/>
                    <a:pt x="4726" y="2943"/>
                    <a:pt x="4880" y="2553"/>
                  </a:cubicBezTo>
                  <a:lnTo>
                    <a:pt x="4880" y="2553"/>
                  </a:lnTo>
                  <a:cubicBezTo>
                    <a:pt x="4726" y="2830"/>
                    <a:pt x="4511" y="3066"/>
                    <a:pt x="4255" y="3261"/>
                  </a:cubicBezTo>
                  <a:cubicBezTo>
                    <a:pt x="3867" y="3543"/>
                    <a:pt x="3414" y="3677"/>
                    <a:pt x="2953" y="3677"/>
                  </a:cubicBezTo>
                  <a:cubicBezTo>
                    <a:pt x="2158" y="3677"/>
                    <a:pt x="1342" y="3277"/>
                    <a:pt x="810" y="2543"/>
                  </a:cubicBezTo>
                  <a:cubicBezTo>
                    <a:pt x="267" y="1815"/>
                    <a:pt x="133" y="852"/>
                    <a:pt x="462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6250931" y="1714490"/>
              <a:ext cx="184260" cy="207639"/>
            </a:xfrm>
            <a:custGeom>
              <a:avLst/>
              <a:gdLst/>
              <a:ahLst/>
              <a:cxnLst/>
              <a:rect l="l" t="t" r="r" b="b"/>
              <a:pathLst>
                <a:path w="2656" h="2993" extrusionOk="0">
                  <a:moveTo>
                    <a:pt x="745" y="1"/>
                  </a:moveTo>
                  <a:cubicBezTo>
                    <a:pt x="727" y="1"/>
                    <a:pt x="712" y="8"/>
                    <a:pt x="698" y="15"/>
                  </a:cubicBezTo>
                  <a:lnTo>
                    <a:pt x="267" y="261"/>
                  </a:lnTo>
                  <a:cubicBezTo>
                    <a:pt x="236" y="282"/>
                    <a:pt x="226" y="302"/>
                    <a:pt x="216" y="323"/>
                  </a:cubicBezTo>
                  <a:cubicBezTo>
                    <a:pt x="206" y="353"/>
                    <a:pt x="206" y="374"/>
                    <a:pt x="226" y="394"/>
                  </a:cubicBezTo>
                  <a:lnTo>
                    <a:pt x="349" y="620"/>
                  </a:lnTo>
                  <a:cubicBezTo>
                    <a:pt x="267" y="692"/>
                    <a:pt x="206" y="774"/>
                    <a:pt x="144" y="866"/>
                  </a:cubicBezTo>
                  <a:cubicBezTo>
                    <a:pt x="93" y="948"/>
                    <a:pt x="52" y="1030"/>
                    <a:pt x="31" y="1122"/>
                  </a:cubicBezTo>
                  <a:cubicBezTo>
                    <a:pt x="11" y="1204"/>
                    <a:pt x="1" y="1296"/>
                    <a:pt x="21" y="1378"/>
                  </a:cubicBezTo>
                  <a:cubicBezTo>
                    <a:pt x="21" y="1460"/>
                    <a:pt x="52" y="1532"/>
                    <a:pt x="93" y="1604"/>
                  </a:cubicBezTo>
                  <a:cubicBezTo>
                    <a:pt x="175" y="1758"/>
                    <a:pt x="329" y="1881"/>
                    <a:pt x="503" y="1932"/>
                  </a:cubicBezTo>
                  <a:cubicBezTo>
                    <a:pt x="571" y="1946"/>
                    <a:pt x="641" y="1953"/>
                    <a:pt x="711" y="1953"/>
                  </a:cubicBezTo>
                  <a:cubicBezTo>
                    <a:pt x="850" y="1953"/>
                    <a:pt x="992" y="1925"/>
                    <a:pt x="1128" y="1871"/>
                  </a:cubicBezTo>
                  <a:cubicBezTo>
                    <a:pt x="1262" y="1819"/>
                    <a:pt x="1374" y="1778"/>
                    <a:pt x="1477" y="1737"/>
                  </a:cubicBezTo>
                  <a:cubicBezTo>
                    <a:pt x="1559" y="1707"/>
                    <a:pt x="1641" y="1686"/>
                    <a:pt x="1723" y="1665"/>
                  </a:cubicBezTo>
                  <a:cubicBezTo>
                    <a:pt x="1774" y="1645"/>
                    <a:pt x="1825" y="1645"/>
                    <a:pt x="1887" y="1645"/>
                  </a:cubicBezTo>
                  <a:cubicBezTo>
                    <a:pt x="1918" y="1645"/>
                    <a:pt x="1948" y="1665"/>
                    <a:pt x="1969" y="1696"/>
                  </a:cubicBezTo>
                  <a:cubicBezTo>
                    <a:pt x="2010" y="1758"/>
                    <a:pt x="1989" y="1840"/>
                    <a:pt x="1928" y="1881"/>
                  </a:cubicBezTo>
                  <a:cubicBezTo>
                    <a:pt x="1846" y="1963"/>
                    <a:pt x="1754" y="2035"/>
                    <a:pt x="1661" y="2086"/>
                  </a:cubicBezTo>
                  <a:cubicBezTo>
                    <a:pt x="1600" y="2127"/>
                    <a:pt x="1549" y="2147"/>
                    <a:pt x="1477" y="2168"/>
                  </a:cubicBezTo>
                  <a:cubicBezTo>
                    <a:pt x="1436" y="2178"/>
                    <a:pt x="1385" y="2178"/>
                    <a:pt x="1344" y="2178"/>
                  </a:cubicBezTo>
                  <a:cubicBezTo>
                    <a:pt x="1303" y="2178"/>
                    <a:pt x="1272" y="2178"/>
                    <a:pt x="1241" y="2168"/>
                  </a:cubicBezTo>
                  <a:lnTo>
                    <a:pt x="1169" y="2147"/>
                  </a:lnTo>
                  <a:lnTo>
                    <a:pt x="1098" y="2147"/>
                  </a:lnTo>
                  <a:cubicBezTo>
                    <a:pt x="1077" y="2158"/>
                    <a:pt x="1046" y="2168"/>
                    <a:pt x="1026" y="2178"/>
                  </a:cubicBezTo>
                  <a:lnTo>
                    <a:pt x="595" y="2434"/>
                  </a:lnTo>
                  <a:cubicBezTo>
                    <a:pt x="575" y="2445"/>
                    <a:pt x="564" y="2465"/>
                    <a:pt x="554" y="2486"/>
                  </a:cubicBezTo>
                  <a:cubicBezTo>
                    <a:pt x="554" y="2506"/>
                    <a:pt x="554" y="2527"/>
                    <a:pt x="564" y="2547"/>
                  </a:cubicBezTo>
                  <a:cubicBezTo>
                    <a:pt x="605" y="2609"/>
                    <a:pt x="667" y="2660"/>
                    <a:pt x="728" y="2701"/>
                  </a:cubicBezTo>
                  <a:cubicBezTo>
                    <a:pt x="800" y="2742"/>
                    <a:pt x="882" y="2773"/>
                    <a:pt x="975" y="2783"/>
                  </a:cubicBezTo>
                  <a:cubicBezTo>
                    <a:pt x="1067" y="2803"/>
                    <a:pt x="1169" y="2803"/>
                    <a:pt x="1272" y="2803"/>
                  </a:cubicBezTo>
                  <a:cubicBezTo>
                    <a:pt x="1385" y="2793"/>
                    <a:pt x="1497" y="2762"/>
                    <a:pt x="1610" y="2721"/>
                  </a:cubicBezTo>
                  <a:lnTo>
                    <a:pt x="1743" y="2947"/>
                  </a:lnTo>
                  <a:cubicBezTo>
                    <a:pt x="1754" y="2967"/>
                    <a:pt x="1774" y="2988"/>
                    <a:pt x="1795" y="2988"/>
                  </a:cubicBezTo>
                  <a:cubicBezTo>
                    <a:pt x="1804" y="2991"/>
                    <a:pt x="1813" y="2992"/>
                    <a:pt x="1821" y="2992"/>
                  </a:cubicBezTo>
                  <a:cubicBezTo>
                    <a:pt x="1843" y="2992"/>
                    <a:pt x="1862" y="2985"/>
                    <a:pt x="1877" y="2978"/>
                  </a:cubicBezTo>
                  <a:lnTo>
                    <a:pt x="2307" y="2721"/>
                  </a:lnTo>
                  <a:cubicBezTo>
                    <a:pt x="2328" y="2711"/>
                    <a:pt x="2348" y="2691"/>
                    <a:pt x="2358" y="2660"/>
                  </a:cubicBezTo>
                  <a:cubicBezTo>
                    <a:pt x="2358" y="2639"/>
                    <a:pt x="2358" y="2609"/>
                    <a:pt x="2348" y="2588"/>
                  </a:cubicBezTo>
                  <a:lnTo>
                    <a:pt x="2215" y="2373"/>
                  </a:lnTo>
                  <a:cubicBezTo>
                    <a:pt x="2307" y="2301"/>
                    <a:pt x="2389" y="2219"/>
                    <a:pt x="2461" y="2127"/>
                  </a:cubicBezTo>
                  <a:cubicBezTo>
                    <a:pt x="2533" y="2045"/>
                    <a:pt x="2584" y="1953"/>
                    <a:pt x="2615" y="1860"/>
                  </a:cubicBezTo>
                  <a:cubicBezTo>
                    <a:pt x="2646" y="1768"/>
                    <a:pt x="2656" y="1676"/>
                    <a:pt x="2646" y="1583"/>
                  </a:cubicBezTo>
                  <a:cubicBezTo>
                    <a:pt x="2635" y="1491"/>
                    <a:pt x="2615" y="1409"/>
                    <a:pt x="2563" y="1327"/>
                  </a:cubicBezTo>
                  <a:cubicBezTo>
                    <a:pt x="2512" y="1245"/>
                    <a:pt x="2451" y="1173"/>
                    <a:pt x="2369" y="1112"/>
                  </a:cubicBezTo>
                  <a:cubicBezTo>
                    <a:pt x="2297" y="1061"/>
                    <a:pt x="2215" y="1020"/>
                    <a:pt x="2133" y="1009"/>
                  </a:cubicBezTo>
                  <a:cubicBezTo>
                    <a:pt x="2082" y="999"/>
                    <a:pt x="2030" y="994"/>
                    <a:pt x="1979" y="994"/>
                  </a:cubicBezTo>
                  <a:cubicBezTo>
                    <a:pt x="1928" y="994"/>
                    <a:pt x="1877" y="999"/>
                    <a:pt x="1825" y="1009"/>
                  </a:cubicBezTo>
                  <a:cubicBezTo>
                    <a:pt x="1702" y="1030"/>
                    <a:pt x="1579" y="1061"/>
                    <a:pt x="1467" y="1112"/>
                  </a:cubicBezTo>
                  <a:lnTo>
                    <a:pt x="1128" y="1225"/>
                  </a:lnTo>
                  <a:cubicBezTo>
                    <a:pt x="1057" y="1255"/>
                    <a:pt x="975" y="1276"/>
                    <a:pt x="903" y="1296"/>
                  </a:cubicBezTo>
                  <a:cubicBezTo>
                    <a:pt x="877" y="1302"/>
                    <a:pt x="854" y="1304"/>
                    <a:pt x="831" y="1304"/>
                  </a:cubicBezTo>
                  <a:cubicBezTo>
                    <a:pt x="808" y="1304"/>
                    <a:pt x="785" y="1302"/>
                    <a:pt x="759" y="1296"/>
                  </a:cubicBezTo>
                  <a:cubicBezTo>
                    <a:pt x="698" y="1276"/>
                    <a:pt x="657" y="1214"/>
                    <a:pt x="667" y="1153"/>
                  </a:cubicBezTo>
                  <a:cubicBezTo>
                    <a:pt x="677" y="1112"/>
                    <a:pt x="687" y="1081"/>
                    <a:pt x="718" y="1061"/>
                  </a:cubicBezTo>
                  <a:cubicBezTo>
                    <a:pt x="739" y="1030"/>
                    <a:pt x="769" y="999"/>
                    <a:pt x="800" y="979"/>
                  </a:cubicBezTo>
                  <a:cubicBezTo>
                    <a:pt x="841" y="948"/>
                    <a:pt x="872" y="927"/>
                    <a:pt x="913" y="897"/>
                  </a:cubicBezTo>
                  <a:cubicBezTo>
                    <a:pt x="964" y="876"/>
                    <a:pt x="1016" y="845"/>
                    <a:pt x="1067" y="835"/>
                  </a:cubicBezTo>
                  <a:cubicBezTo>
                    <a:pt x="1108" y="825"/>
                    <a:pt x="1149" y="815"/>
                    <a:pt x="1190" y="815"/>
                  </a:cubicBezTo>
                  <a:cubicBezTo>
                    <a:pt x="1221" y="815"/>
                    <a:pt x="1251" y="815"/>
                    <a:pt x="1282" y="825"/>
                  </a:cubicBezTo>
                  <a:lnTo>
                    <a:pt x="1333" y="835"/>
                  </a:lnTo>
                  <a:lnTo>
                    <a:pt x="1405" y="835"/>
                  </a:lnTo>
                  <a:cubicBezTo>
                    <a:pt x="1436" y="835"/>
                    <a:pt x="1467" y="825"/>
                    <a:pt x="1487" y="804"/>
                  </a:cubicBezTo>
                  <a:lnTo>
                    <a:pt x="1918" y="548"/>
                  </a:lnTo>
                  <a:cubicBezTo>
                    <a:pt x="1938" y="538"/>
                    <a:pt x="1948" y="517"/>
                    <a:pt x="1959" y="497"/>
                  </a:cubicBezTo>
                  <a:cubicBezTo>
                    <a:pt x="1959" y="476"/>
                    <a:pt x="1959" y="456"/>
                    <a:pt x="1948" y="446"/>
                  </a:cubicBezTo>
                  <a:cubicBezTo>
                    <a:pt x="1907" y="384"/>
                    <a:pt x="1856" y="343"/>
                    <a:pt x="1795" y="312"/>
                  </a:cubicBezTo>
                  <a:cubicBezTo>
                    <a:pt x="1723" y="271"/>
                    <a:pt x="1651" y="251"/>
                    <a:pt x="1569" y="230"/>
                  </a:cubicBezTo>
                  <a:cubicBezTo>
                    <a:pt x="1477" y="210"/>
                    <a:pt x="1374" y="210"/>
                    <a:pt x="1282" y="210"/>
                  </a:cubicBezTo>
                  <a:cubicBezTo>
                    <a:pt x="1169" y="220"/>
                    <a:pt x="1057" y="241"/>
                    <a:pt x="954" y="271"/>
                  </a:cubicBezTo>
                  <a:lnTo>
                    <a:pt x="831" y="46"/>
                  </a:lnTo>
                  <a:cubicBezTo>
                    <a:pt x="821" y="25"/>
                    <a:pt x="790" y="5"/>
                    <a:pt x="769" y="5"/>
                  </a:cubicBezTo>
                  <a:cubicBezTo>
                    <a:pt x="760" y="2"/>
                    <a:pt x="752" y="1"/>
                    <a:pt x="74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6245242" y="1717335"/>
              <a:ext cx="183566" cy="206876"/>
            </a:xfrm>
            <a:custGeom>
              <a:avLst/>
              <a:gdLst/>
              <a:ahLst/>
              <a:cxnLst/>
              <a:rect l="l" t="t" r="r" b="b"/>
              <a:pathLst>
                <a:path w="2646" h="2982" extrusionOk="0">
                  <a:moveTo>
                    <a:pt x="739" y="1"/>
                  </a:moveTo>
                  <a:cubicBezTo>
                    <a:pt x="722" y="1"/>
                    <a:pt x="702" y="8"/>
                    <a:pt x="687" y="15"/>
                  </a:cubicBezTo>
                  <a:lnTo>
                    <a:pt x="257" y="271"/>
                  </a:lnTo>
                  <a:cubicBezTo>
                    <a:pt x="226" y="282"/>
                    <a:pt x="216" y="302"/>
                    <a:pt x="206" y="333"/>
                  </a:cubicBezTo>
                  <a:cubicBezTo>
                    <a:pt x="195" y="353"/>
                    <a:pt x="206" y="374"/>
                    <a:pt x="216" y="405"/>
                  </a:cubicBezTo>
                  <a:lnTo>
                    <a:pt x="339" y="620"/>
                  </a:lnTo>
                  <a:cubicBezTo>
                    <a:pt x="267" y="692"/>
                    <a:pt x="195" y="774"/>
                    <a:pt x="134" y="866"/>
                  </a:cubicBezTo>
                  <a:cubicBezTo>
                    <a:pt x="83" y="948"/>
                    <a:pt x="42" y="1030"/>
                    <a:pt x="21" y="1122"/>
                  </a:cubicBezTo>
                  <a:cubicBezTo>
                    <a:pt x="1" y="1204"/>
                    <a:pt x="1" y="1296"/>
                    <a:pt x="11" y="1378"/>
                  </a:cubicBezTo>
                  <a:cubicBezTo>
                    <a:pt x="21" y="1460"/>
                    <a:pt x="42" y="1542"/>
                    <a:pt x="83" y="1604"/>
                  </a:cubicBezTo>
                  <a:cubicBezTo>
                    <a:pt x="175" y="1768"/>
                    <a:pt x="318" y="1881"/>
                    <a:pt x="493" y="1932"/>
                  </a:cubicBezTo>
                  <a:cubicBezTo>
                    <a:pt x="554" y="1944"/>
                    <a:pt x="616" y="1950"/>
                    <a:pt x="678" y="1950"/>
                  </a:cubicBezTo>
                  <a:cubicBezTo>
                    <a:pt x="825" y="1950"/>
                    <a:pt x="974" y="1918"/>
                    <a:pt x="1118" y="1860"/>
                  </a:cubicBezTo>
                  <a:cubicBezTo>
                    <a:pt x="1251" y="1809"/>
                    <a:pt x="1364" y="1768"/>
                    <a:pt x="1467" y="1737"/>
                  </a:cubicBezTo>
                  <a:cubicBezTo>
                    <a:pt x="1549" y="1707"/>
                    <a:pt x="1631" y="1676"/>
                    <a:pt x="1713" y="1655"/>
                  </a:cubicBezTo>
                  <a:cubicBezTo>
                    <a:pt x="1764" y="1645"/>
                    <a:pt x="1815" y="1635"/>
                    <a:pt x="1877" y="1635"/>
                  </a:cubicBezTo>
                  <a:cubicBezTo>
                    <a:pt x="1907" y="1635"/>
                    <a:pt x="1938" y="1655"/>
                    <a:pt x="1959" y="1686"/>
                  </a:cubicBezTo>
                  <a:cubicBezTo>
                    <a:pt x="2000" y="1748"/>
                    <a:pt x="1979" y="1830"/>
                    <a:pt x="1918" y="1881"/>
                  </a:cubicBezTo>
                  <a:cubicBezTo>
                    <a:pt x="1836" y="1963"/>
                    <a:pt x="1754" y="2024"/>
                    <a:pt x="1651" y="2086"/>
                  </a:cubicBezTo>
                  <a:cubicBezTo>
                    <a:pt x="1600" y="2117"/>
                    <a:pt x="1538" y="2137"/>
                    <a:pt x="1477" y="2158"/>
                  </a:cubicBezTo>
                  <a:cubicBezTo>
                    <a:pt x="1426" y="2168"/>
                    <a:pt x="1374" y="2178"/>
                    <a:pt x="1333" y="2178"/>
                  </a:cubicBezTo>
                  <a:cubicBezTo>
                    <a:pt x="1292" y="2168"/>
                    <a:pt x="1262" y="2168"/>
                    <a:pt x="1231" y="2158"/>
                  </a:cubicBezTo>
                  <a:lnTo>
                    <a:pt x="1169" y="2147"/>
                  </a:lnTo>
                  <a:cubicBezTo>
                    <a:pt x="1154" y="2142"/>
                    <a:pt x="1141" y="2140"/>
                    <a:pt x="1130" y="2140"/>
                  </a:cubicBezTo>
                  <a:cubicBezTo>
                    <a:pt x="1118" y="2140"/>
                    <a:pt x="1108" y="2142"/>
                    <a:pt x="1098" y="2147"/>
                  </a:cubicBezTo>
                  <a:cubicBezTo>
                    <a:pt x="1067" y="2147"/>
                    <a:pt x="1046" y="2158"/>
                    <a:pt x="1026" y="2168"/>
                  </a:cubicBezTo>
                  <a:lnTo>
                    <a:pt x="595" y="2424"/>
                  </a:lnTo>
                  <a:cubicBezTo>
                    <a:pt x="575" y="2434"/>
                    <a:pt x="564" y="2455"/>
                    <a:pt x="554" y="2475"/>
                  </a:cubicBezTo>
                  <a:cubicBezTo>
                    <a:pt x="544" y="2496"/>
                    <a:pt x="544" y="2516"/>
                    <a:pt x="554" y="2537"/>
                  </a:cubicBezTo>
                  <a:cubicBezTo>
                    <a:pt x="595" y="2598"/>
                    <a:pt x="657" y="2650"/>
                    <a:pt x="718" y="2691"/>
                  </a:cubicBezTo>
                  <a:cubicBezTo>
                    <a:pt x="790" y="2732"/>
                    <a:pt x="872" y="2762"/>
                    <a:pt x="964" y="2773"/>
                  </a:cubicBezTo>
                  <a:cubicBezTo>
                    <a:pt x="1057" y="2793"/>
                    <a:pt x="1159" y="2793"/>
                    <a:pt x="1262" y="2793"/>
                  </a:cubicBezTo>
                  <a:cubicBezTo>
                    <a:pt x="1374" y="2783"/>
                    <a:pt x="1497" y="2752"/>
                    <a:pt x="1600" y="2721"/>
                  </a:cubicBezTo>
                  <a:lnTo>
                    <a:pt x="1733" y="2937"/>
                  </a:lnTo>
                  <a:cubicBezTo>
                    <a:pt x="1743" y="2957"/>
                    <a:pt x="1764" y="2978"/>
                    <a:pt x="1795" y="2978"/>
                  </a:cubicBezTo>
                  <a:cubicBezTo>
                    <a:pt x="1801" y="2981"/>
                    <a:pt x="1808" y="2982"/>
                    <a:pt x="1815" y="2982"/>
                  </a:cubicBezTo>
                  <a:cubicBezTo>
                    <a:pt x="1832" y="2982"/>
                    <a:pt x="1852" y="2975"/>
                    <a:pt x="1866" y="2967"/>
                  </a:cubicBezTo>
                  <a:lnTo>
                    <a:pt x="2297" y="2711"/>
                  </a:lnTo>
                  <a:cubicBezTo>
                    <a:pt x="2317" y="2701"/>
                    <a:pt x="2338" y="2680"/>
                    <a:pt x="2348" y="2650"/>
                  </a:cubicBezTo>
                  <a:cubicBezTo>
                    <a:pt x="2358" y="2629"/>
                    <a:pt x="2348" y="2598"/>
                    <a:pt x="2338" y="2578"/>
                  </a:cubicBezTo>
                  <a:lnTo>
                    <a:pt x="2205" y="2363"/>
                  </a:lnTo>
                  <a:cubicBezTo>
                    <a:pt x="2297" y="2291"/>
                    <a:pt x="2389" y="2209"/>
                    <a:pt x="2461" y="2117"/>
                  </a:cubicBezTo>
                  <a:cubicBezTo>
                    <a:pt x="2522" y="2035"/>
                    <a:pt x="2574" y="1942"/>
                    <a:pt x="2604" y="1850"/>
                  </a:cubicBezTo>
                  <a:cubicBezTo>
                    <a:pt x="2635" y="1758"/>
                    <a:pt x="2645" y="1666"/>
                    <a:pt x="2645" y="1573"/>
                  </a:cubicBezTo>
                  <a:cubicBezTo>
                    <a:pt x="2635" y="1481"/>
                    <a:pt x="2604" y="1399"/>
                    <a:pt x="2553" y="1317"/>
                  </a:cubicBezTo>
                  <a:cubicBezTo>
                    <a:pt x="2502" y="1235"/>
                    <a:pt x="2440" y="1163"/>
                    <a:pt x="2369" y="1102"/>
                  </a:cubicBezTo>
                  <a:cubicBezTo>
                    <a:pt x="2287" y="1050"/>
                    <a:pt x="2205" y="1009"/>
                    <a:pt x="2123" y="999"/>
                  </a:cubicBezTo>
                  <a:cubicBezTo>
                    <a:pt x="2071" y="989"/>
                    <a:pt x="2020" y="984"/>
                    <a:pt x="1969" y="984"/>
                  </a:cubicBezTo>
                  <a:cubicBezTo>
                    <a:pt x="1918" y="984"/>
                    <a:pt x="1866" y="989"/>
                    <a:pt x="1815" y="999"/>
                  </a:cubicBezTo>
                  <a:cubicBezTo>
                    <a:pt x="1692" y="1020"/>
                    <a:pt x="1569" y="1061"/>
                    <a:pt x="1456" y="1102"/>
                  </a:cubicBezTo>
                  <a:lnTo>
                    <a:pt x="1118" y="1214"/>
                  </a:lnTo>
                  <a:cubicBezTo>
                    <a:pt x="1046" y="1245"/>
                    <a:pt x="975" y="1266"/>
                    <a:pt x="892" y="1286"/>
                  </a:cubicBezTo>
                  <a:cubicBezTo>
                    <a:pt x="872" y="1291"/>
                    <a:pt x="849" y="1294"/>
                    <a:pt x="826" y="1294"/>
                  </a:cubicBezTo>
                  <a:cubicBezTo>
                    <a:pt x="803" y="1294"/>
                    <a:pt x="780" y="1291"/>
                    <a:pt x="759" y="1286"/>
                  </a:cubicBezTo>
                  <a:cubicBezTo>
                    <a:pt x="687" y="1276"/>
                    <a:pt x="646" y="1204"/>
                    <a:pt x="667" y="1143"/>
                  </a:cubicBezTo>
                  <a:cubicBezTo>
                    <a:pt x="667" y="1112"/>
                    <a:pt x="687" y="1081"/>
                    <a:pt x="708" y="1050"/>
                  </a:cubicBezTo>
                  <a:cubicBezTo>
                    <a:pt x="728" y="1020"/>
                    <a:pt x="759" y="989"/>
                    <a:pt x="790" y="968"/>
                  </a:cubicBezTo>
                  <a:cubicBezTo>
                    <a:pt x="831" y="938"/>
                    <a:pt x="872" y="917"/>
                    <a:pt x="913" y="897"/>
                  </a:cubicBezTo>
                  <a:cubicBezTo>
                    <a:pt x="954" y="866"/>
                    <a:pt x="1005" y="835"/>
                    <a:pt x="1067" y="825"/>
                  </a:cubicBezTo>
                  <a:cubicBezTo>
                    <a:pt x="1098" y="815"/>
                    <a:pt x="1139" y="804"/>
                    <a:pt x="1180" y="804"/>
                  </a:cubicBezTo>
                  <a:cubicBezTo>
                    <a:pt x="1210" y="804"/>
                    <a:pt x="1241" y="804"/>
                    <a:pt x="1272" y="815"/>
                  </a:cubicBezTo>
                  <a:lnTo>
                    <a:pt x="1323" y="825"/>
                  </a:lnTo>
                  <a:lnTo>
                    <a:pt x="1395" y="825"/>
                  </a:lnTo>
                  <a:cubicBezTo>
                    <a:pt x="1426" y="825"/>
                    <a:pt x="1456" y="815"/>
                    <a:pt x="1477" y="794"/>
                  </a:cubicBezTo>
                  <a:lnTo>
                    <a:pt x="1907" y="538"/>
                  </a:lnTo>
                  <a:cubicBezTo>
                    <a:pt x="1928" y="528"/>
                    <a:pt x="1938" y="507"/>
                    <a:pt x="1948" y="497"/>
                  </a:cubicBezTo>
                  <a:cubicBezTo>
                    <a:pt x="1948" y="476"/>
                    <a:pt x="1948" y="446"/>
                    <a:pt x="1938" y="435"/>
                  </a:cubicBezTo>
                  <a:cubicBezTo>
                    <a:pt x="1897" y="374"/>
                    <a:pt x="1846" y="333"/>
                    <a:pt x="1795" y="302"/>
                  </a:cubicBezTo>
                  <a:cubicBezTo>
                    <a:pt x="1713" y="261"/>
                    <a:pt x="1641" y="241"/>
                    <a:pt x="1559" y="220"/>
                  </a:cubicBezTo>
                  <a:cubicBezTo>
                    <a:pt x="1467" y="200"/>
                    <a:pt x="1364" y="200"/>
                    <a:pt x="1272" y="200"/>
                  </a:cubicBezTo>
                  <a:cubicBezTo>
                    <a:pt x="1159" y="210"/>
                    <a:pt x="1057" y="230"/>
                    <a:pt x="944" y="261"/>
                  </a:cubicBezTo>
                  <a:lnTo>
                    <a:pt x="821" y="46"/>
                  </a:lnTo>
                  <a:cubicBezTo>
                    <a:pt x="810" y="25"/>
                    <a:pt x="790" y="5"/>
                    <a:pt x="759" y="5"/>
                  </a:cubicBezTo>
                  <a:cubicBezTo>
                    <a:pt x="753" y="2"/>
                    <a:pt x="746" y="1"/>
                    <a:pt x="739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6647067" y="1241833"/>
              <a:ext cx="104618" cy="130980"/>
            </a:xfrm>
            <a:custGeom>
              <a:avLst/>
              <a:gdLst/>
              <a:ahLst/>
              <a:cxnLst/>
              <a:rect l="l" t="t" r="r" b="b"/>
              <a:pathLst>
                <a:path w="1508" h="1888" extrusionOk="0">
                  <a:moveTo>
                    <a:pt x="1128" y="1"/>
                  </a:moveTo>
                  <a:lnTo>
                    <a:pt x="1" y="1015"/>
                  </a:lnTo>
                  <a:cubicBezTo>
                    <a:pt x="1" y="1015"/>
                    <a:pt x="124" y="1467"/>
                    <a:pt x="154" y="1600"/>
                  </a:cubicBezTo>
                  <a:cubicBezTo>
                    <a:pt x="194" y="1767"/>
                    <a:pt x="347" y="1887"/>
                    <a:pt x="513" y="1887"/>
                  </a:cubicBezTo>
                  <a:cubicBezTo>
                    <a:pt x="520" y="1887"/>
                    <a:pt x="527" y="1887"/>
                    <a:pt x="534" y="1887"/>
                  </a:cubicBezTo>
                  <a:cubicBezTo>
                    <a:pt x="1508" y="1825"/>
                    <a:pt x="1446" y="1220"/>
                    <a:pt x="1446" y="1220"/>
                  </a:cubicBezTo>
                  <a:cubicBezTo>
                    <a:pt x="1241" y="913"/>
                    <a:pt x="1128" y="1"/>
                    <a:pt x="11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6476264" y="1565402"/>
              <a:ext cx="437618" cy="449966"/>
            </a:xfrm>
            <a:custGeom>
              <a:avLst/>
              <a:gdLst/>
              <a:ahLst/>
              <a:cxnLst/>
              <a:rect l="l" t="t" r="r" b="b"/>
              <a:pathLst>
                <a:path w="6308" h="6486" extrusionOk="0">
                  <a:moveTo>
                    <a:pt x="4625" y="1"/>
                  </a:moveTo>
                  <a:cubicBezTo>
                    <a:pt x="4608" y="1"/>
                    <a:pt x="4350" y="20"/>
                    <a:pt x="3775" y="1180"/>
                  </a:cubicBezTo>
                  <a:cubicBezTo>
                    <a:pt x="3754" y="1211"/>
                    <a:pt x="3724" y="1241"/>
                    <a:pt x="3703" y="1272"/>
                  </a:cubicBezTo>
                  <a:cubicBezTo>
                    <a:pt x="2657" y="2779"/>
                    <a:pt x="1253" y="4737"/>
                    <a:pt x="1253" y="4737"/>
                  </a:cubicBezTo>
                  <a:lnTo>
                    <a:pt x="1304" y="4778"/>
                  </a:lnTo>
                  <a:cubicBezTo>
                    <a:pt x="1243" y="4881"/>
                    <a:pt x="1161" y="4983"/>
                    <a:pt x="1069" y="5065"/>
                  </a:cubicBezTo>
                  <a:cubicBezTo>
                    <a:pt x="915" y="5178"/>
                    <a:pt x="853" y="5178"/>
                    <a:pt x="648" y="5239"/>
                  </a:cubicBezTo>
                  <a:cubicBezTo>
                    <a:pt x="464" y="5301"/>
                    <a:pt x="310" y="5424"/>
                    <a:pt x="197" y="5588"/>
                  </a:cubicBezTo>
                  <a:cubicBezTo>
                    <a:pt x="152" y="5641"/>
                    <a:pt x="173" y="5672"/>
                    <a:pt x="237" y="5672"/>
                  </a:cubicBezTo>
                  <a:cubicBezTo>
                    <a:pt x="260" y="5672"/>
                    <a:pt x="288" y="5668"/>
                    <a:pt x="320" y="5660"/>
                  </a:cubicBezTo>
                  <a:cubicBezTo>
                    <a:pt x="453" y="5639"/>
                    <a:pt x="617" y="5537"/>
                    <a:pt x="679" y="5537"/>
                  </a:cubicBezTo>
                  <a:cubicBezTo>
                    <a:pt x="730" y="5537"/>
                    <a:pt x="730" y="5598"/>
                    <a:pt x="679" y="5721"/>
                  </a:cubicBezTo>
                  <a:cubicBezTo>
                    <a:pt x="597" y="5865"/>
                    <a:pt x="505" y="5998"/>
                    <a:pt x="382" y="6101"/>
                  </a:cubicBezTo>
                  <a:cubicBezTo>
                    <a:pt x="300" y="6172"/>
                    <a:pt x="54" y="6316"/>
                    <a:pt x="23" y="6388"/>
                  </a:cubicBezTo>
                  <a:cubicBezTo>
                    <a:pt x="0" y="6448"/>
                    <a:pt x="5" y="6486"/>
                    <a:pt x="62" y="6486"/>
                  </a:cubicBezTo>
                  <a:cubicBezTo>
                    <a:pt x="83" y="6486"/>
                    <a:pt x="110" y="6481"/>
                    <a:pt x="146" y="6470"/>
                  </a:cubicBezTo>
                  <a:cubicBezTo>
                    <a:pt x="289" y="6408"/>
                    <a:pt x="443" y="6326"/>
                    <a:pt x="576" y="6244"/>
                  </a:cubicBezTo>
                  <a:cubicBezTo>
                    <a:pt x="638" y="6203"/>
                    <a:pt x="699" y="6162"/>
                    <a:pt x="740" y="6111"/>
                  </a:cubicBezTo>
                  <a:cubicBezTo>
                    <a:pt x="842" y="6136"/>
                    <a:pt x="943" y="6154"/>
                    <a:pt x="1044" y="6154"/>
                  </a:cubicBezTo>
                  <a:cubicBezTo>
                    <a:pt x="1066" y="6154"/>
                    <a:pt x="1088" y="6154"/>
                    <a:pt x="1110" y="6152"/>
                  </a:cubicBezTo>
                  <a:cubicBezTo>
                    <a:pt x="1171" y="6142"/>
                    <a:pt x="1222" y="6111"/>
                    <a:pt x="1274" y="6080"/>
                  </a:cubicBezTo>
                  <a:cubicBezTo>
                    <a:pt x="1294" y="6070"/>
                    <a:pt x="1315" y="6070"/>
                    <a:pt x="1325" y="6060"/>
                  </a:cubicBezTo>
                  <a:cubicBezTo>
                    <a:pt x="1448" y="6019"/>
                    <a:pt x="1509" y="5619"/>
                    <a:pt x="1561" y="5506"/>
                  </a:cubicBezTo>
                  <a:cubicBezTo>
                    <a:pt x="1643" y="5403"/>
                    <a:pt x="1725" y="5311"/>
                    <a:pt x="1817" y="5229"/>
                  </a:cubicBezTo>
                  <a:lnTo>
                    <a:pt x="1858" y="5260"/>
                  </a:lnTo>
                  <a:cubicBezTo>
                    <a:pt x="1858" y="5260"/>
                    <a:pt x="4585" y="3097"/>
                    <a:pt x="5231" y="2267"/>
                  </a:cubicBezTo>
                  <a:cubicBezTo>
                    <a:pt x="5907" y="1395"/>
                    <a:pt x="6307" y="21"/>
                    <a:pt x="6307" y="21"/>
                  </a:cubicBezTo>
                  <a:lnTo>
                    <a:pt x="4626" y="1"/>
                  </a:lnTo>
                  <a:cubicBezTo>
                    <a:pt x="4626" y="1"/>
                    <a:pt x="4625" y="1"/>
                    <a:pt x="4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6459197" y="1889040"/>
              <a:ext cx="144578" cy="133478"/>
            </a:xfrm>
            <a:custGeom>
              <a:avLst/>
              <a:gdLst/>
              <a:ahLst/>
              <a:cxnLst/>
              <a:rect l="l" t="t" r="r" b="b"/>
              <a:pathLst>
                <a:path w="2084" h="1924" extrusionOk="0">
                  <a:moveTo>
                    <a:pt x="1448" y="0"/>
                  </a:moveTo>
                  <a:cubicBezTo>
                    <a:pt x="1345" y="185"/>
                    <a:pt x="1212" y="349"/>
                    <a:pt x="1068" y="503"/>
                  </a:cubicBezTo>
                  <a:cubicBezTo>
                    <a:pt x="925" y="615"/>
                    <a:pt x="863" y="615"/>
                    <a:pt x="648" y="667"/>
                  </a:cubicBezTo>
                  <a:cubicBezTo>
                    <a:pt x="464" y="738"/>
                    <a:pt x="310" y="861"/>
                    <a:pt x="197" y="1015"/>
                  </a:cubicBezTo>
                  <a:cubicBezTo>
                    <a:pt x="150" y="1071"/>
                    <a:pt x="175" y="1108"/>
                    <a:pt x="251" y="1108"/>
                  </a:cubicBezTo>
                  <a:cubicBezTo>
                    <a:pt x="273" y="1108"/>
                    <a:pt x="300" y="1104"/>
                    <a:pt x="330" y="1097"/>
                  </a:cubicBezTo>
                  <a:cubicBezTo>
                    <a:pt x="453" y="1067"/>
                    <a:pt x="617" y="974"/>
                    <a:pt x="679" y="974"/>
                  </a:cubicBezTo>
                  <a:cubicBezTo>
                    <a:pt x="730" y="974"/>
                    <a:pt x="730" y="1036"/>
                    <a:pt x="679" y="1159"/>
                  </a:cubicBezTo>
                  <a:cubicBezTo>
                    <a:pt x="607" y="1302"/>
                    <a:pt x="505" y="1436"/>
                    <a:pt x="382" y="1538"/>
                  </a:cubicBezTo>
                  <a:cubicBezTo>
                    <a:pt x="300" y="1610"/>
                    <a:pt x="54" y="1743"/>
                    <a:pt x="23" y="1825"/>
                  </a:cubicBezTo>
                  <a:cubicBezTo>
                    <a:pt x="0" y="1885"/>
                    <a:pt x="5" y="1923"/>
                    <a:pt x="66" y="1923"/>
                  </a:cubicBezTo>
                  <a:cubicBezTo>
                    <a:pt x="88" y="1923"/>
                    <a:pt x="118" y="1918"/>
                    <a:pt x="156" y="1907"/>
                  </a:cubicBezTo>
                  <a:cubicBezTo>
                    <a:pt x="279" y="1876"/>
                    <a:pt x="412" y="1825"/>
                    <a:pt x="535" y="1764"/>
                  </a:cubicBezTo>
                  <a:cubicBezTo>
                    <a:pt x="617" y="1712"/>
                    <a:pt x="720" y="1794"/>
                    <a:pt x="1017" y="1661"/>
                  </a:cubicBezTo>
                  <a:cubicBezTo>
                    <a:pt x="1109" y="1620"/>
                    <a:pt x="1191" y="1569"/>
                    <a:pt x="1273" y="1507"/>
                  </a:cubicBezTo>
                  <a:cubicBezTo>
                    <a:pt x="1294" y="1507"/>
                    <a:pt x="1315" y="1507"/>
                    <a:pt x="1325" y="1497"/>
                  </a:cubicBezTo>
                  <a:cubicBezTo>
                    <a:pt x="1448" y="1456"/>
                    <a:pt x="1509" y="1046"/>
                    <a:pt x="1571" y="943"/>
                  </a:cubicBezTo>
                  <a:cubicBezTo>
                    <a:pt x="1725" y="759"/>
                    <a:pt x="1899" y="585"/>
                    <a:pt x="2083" y="431"/>
                  </a:cubicBezTo>
                  <a:lnTo>
                    <a:pt x="1448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553202" y="1414648"/>
              <a:ext cx="383436" cy="515664"/>
            </a:xfrm>
            <a:custGeom>
              <a:avLst/>
              <a:gdLst/>
              <a:ahLst/>
              <a:cxnLst/>
              <a:rect l="l" t="t" r="r" b="b"/>
              <a:pathLst>
                <a:path w="5527" h="7433" extrusionOk="0">
                  <a:moveTo>
                    <a:pt x="3189" y="1"/>
                  </a:moveTo>
                  <a:lnTo>
                    <a:pt x="2994" y="667"/>
                  </a:lnTo>
                  <a:cubicBezTo>
                    <a:pt x="3066" y="698"/>
                    <a:pt x="3127" y="759"/>
                    <a:pt x="3168" y="831"/>
                  </a:cubicBezTo>
                  <a:cubicBezTo>
                    <a:pt x="3168" y="1210"/>
                    <a:pt x="2471" y="3414"/>
                    <a:pt x="2451" y="3445"/>
                  </a:cubicBezTo>
                  <a:cubicBezTo>
                    <a:pt x="1405" y="4952"/>
                    <a:pt x="1" y="6910"/>
                    <a:pt x="1" y="6910"/>
                  </a:cubicBezTo>
                  <a:lnTo>
                    <a:pt x="595" y="7433"/>
                  </a:lnTo>
                  <a:cubicBezTo>
                    <a:pt x="595" y="7433"/>
                    <a:pt x="2594" y="5403"/>
                    <a:pt x="3476" y="4583"/>
                  </a:cubicBezTo>
                  <a:cubicBezTo>
                    <a:pt x="4419" y="3712"/>
                    <a:pt x="4870" y="1815"/>
                    <a:pt x="5198" y="1241"/>
                  </a:cubicBezTo>
                  <a:cubicBezTo>
                    <a:pt x="5526" y="667"/>
                    <a:pt x="4357" y="83"/>
                    <a:pt x="4357" y="83"/>
                  </a:cubicBezTo>
                  <a:lnTo>
                    <a:pt x="3927" y="298"/>
                  </a:lnTo>
                  <a:cubicBezTo>
                    <a:pt x="3650" y="175"/>
                    <a:pt x="3189" y="1"/>
                    <a:pt x="3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6525451" y="1131387"/>
              <a:ext cx="226232" cy="199523"/>
            </a:xfrm>
            <a:custGeom>
              <a:avLst/>
              <a:gdLst/>
              <a:ahLst/>
              <a:cxnLst/>
              <a:rect l="l" t="t" r="r" b="b"/>
              <a:pathLst>
                <a:path w="3261" h="2876" extrusionOk="0">
                  <a:moveTo>
                    <a:pt x="1468" y="1"/>
                  </a:moveTo>
                  <a:cubicBezTo>
                    <a:pt x="1051" y="1"/>
                    <a:pt x="598" y="155"/>
                    <a:pt x="349" y="455"/>
                  </a:cubicBezTo>
                  <a:cubicBezTo>
                    <a:pt x="1" y="885"/>
                    <a:pt x="288" y="1787"/>
                    <a:pt x="534" y="2208"/>
                  </a:cubicBezTo>
                  <a:cubicBezTo>
                    <a:pt x="677" y="2474"/>
                    <a:pt x="903" y="2689"/>
                    <a:pt x="1190" y="2812"/>
                  </a:cubicBezTo>
                  <a:cubicBezTo>
                    <a:pt x="1316" y="2854"/>
                    <a:pt x="1447" y="2876"/>
                    <a:pt x="1578" y="2876"/>
                  </a:cubicBezTo>
                  <a:cubicBezTo>
                    <a:pt x="1766" y="2876"/>
                    <a:pt x="1953" y="2831"/>
                    <a:pt x="2123" y="2741"/>
                  </a:cubicBezTo>
                  <a:cubicBezTo>
                    <a:pt x="3261" y="2156"/>
                    <a:pt x="3148" y="496"/>
                    <a:pt x="1938" y="75"/>
                  </a:cubicBezTo>
                  <a:cubicBezTo>
                    <a:pt x="1797" y="25"/>
                    <a:pt x="1636" y="1"/>
                    <a:pt x="146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6614391" y="1131457"/>
              <a:ext cx="115232" cy="199661"/>
            </a:xfrm>
            <a:custGeom>
              <a:avLst/>
              <a:gdLst/>
              <a:ahLst/>
              <a:cxnLst/>
              <a:rect l="l" t="t" r="r" b="b"/>
              <a:pathLst>
                <a:path w="1661" h="2878" extrusionOk="0">
                  <a:moveTo>
                    <a:pt x="177" y="0"/>
                  </a:moveTo>
                  <a:cubicBezTo>
                    <a:pt x="145" y="0"/>
                    <a:pt x="114" y="1"/>
                    <a:pt x="82" y="3"/>
                  </a:cubicBezTo>
                  <a:cubicBezTo>
                    <a:pt x="144" y="13"/>
                    <a:pt x="195" y="33"/>
                    <a:pt x="256" y="54"/>
                  </a:cubicBezTo>
                  <a:cubicBezTo>
                    <a:pt x="790" y="238"/>
                    <a:pt x="1312" y="761"/>
                    <a:pt x="1343" y="1325"/>
                  </a:cubicBezTo>
                  <a:cubicBezTo>
                    <a:pt x="1364" y="1909"/>
                    <a:pt x="1046" y="2453"/>
                    <a:pt x="533" y="2719"/>
                  </a:cubicBezTo>
                  <a:cubicBezTo>
                    <a:pt x="359" y="2781"/>
                    <a:pt x="185" y="2822"/>
                    <a:pt x="0" y="2842"/>
                  </a:cubicBezTo>
                  <a:cubicBezTo>
                    <a:pt x="91" y="2866"/>
                    <a:pt x="184" y="2877"/>
                    <a:pt x="277" y="2877"/>
                  </a:cubicBezTo>
                  <a:cubicBezTo>
                    <a:pt x="469" y="2877"/>
                    <a:pt x="662" y="2829"/>
                    <a:pt x="841" y="2740"/>
                  </a:cubicBezTo>
                  <a:cubicBezTo>
                    <a:pt x="1353" y="2463"/>
                    <a:pt x="1661" y="1920"/>
                    <a:pt x="1630" y="1346"/>
                  </a:cubicBezTo>
                  <a:cubicBezTo>
                    <a:pt x="1579" y="771"/>
                    <a:pt x="1200" y="269"/>
                    <a:pt x="656" y="74"/>
                  </a:cubicBezTo>
                  <a:cubicBezTo>
                    <a:pt x="502" y="23"/>
                    <a:pt x="340" y="0"/>
                    <a:pt x="177" y="0"/>
                  </a:cubicBezTo>
                  <a:close/>
                </a:path>
              </a:pathLst>
            </a:custGeom>
            <a:solidFill>
              <a:srgbClr val="F9C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6472864" y="1035371"/>
              <a:ext cx="325022" cy="217976"/>
            </a:xfrm>
            <a:custGeom>
              <a:avLst/>
              <a:gdLst/>
              <a:ahLst/>
              <a:cxnLst/>
              <a:rect l="l" t="t" r="r" b="b"/>
              <a:pathLst>
                <a:path w="4685" h="3142" extrusionOk="0">
                  <a:moveTo>
                    <a:pt x="2097" y="0"/>
                  </a:moveTo>
                  <a:cubicBezTo>
                    <a:pt x="1711" y="0"/>
                    <a:pt x="1327" y="226"/>
                    <a:pt x="1189" y="670"/>
                  </a:cubicBezTo>
                  <a:lnTo>
                    <a:pt x="1189" y="670"/>
                  </a:lnTo>
                  <a:cubicBezTo>
                    <a:pt x="1192" y="660"/>
                    <a:pt x="1163" y="656"/>
                    <a:pt x="1121" y="656"/>
                  </a:cubicBezTo>
                  <a:cubicBezTo>
                    <a:pt x="1038" y="656"/>
                    <a:pt x="906" y="670"/>
                    <a:pt x="892" y="670"/>
                  </a:cubicBezTo>
                  <a:cubicBezTo>
                    <a:pt x="779" y="680"/>
                    <a:pt x="656" y="721"/>
                    <a:pt x="564" y="772"/>
                  </a:cubicBezTo>
                  <a:cubicBezTo>
                    <a:pt x="369" y="885"/>
                    <a:pt x="215" y="1060"/>
                    <a:pt x="123" y="1254"/>
                  </a:cubicBezTo>
                  <a:cubicBezTo>
                    <a:pt x="31" y="1439"/>
                    <a:pt x="0" y="1644"/>
                    <a:pt x="31" y="1839"/>
                  </a:cubicBezTo>
                  <a:cubicBezTo>
                    <a:pt x="41" y="1890"/>
                    <a:pt x="62" y="1931"/>
                    <a:pt x="82" y="1982"/>
                  </a:cubicBezTo>
                  <a:cubicBezTo>
                    <a:pt x="243" y="2277"/>
                    <a:pt x="552" y="2455"/>
                    <a:pt x="880" y="2455"/>
                  </a:cubicBezTo>
                  <a:cubicBezTo>
                    <a:pt x="928" y="2455"/>
                    <a:pt x="977" y="2451"/>
                    <a:pt x="1025" y="2443"/>
                  </a:cubicBezTo>
                  <a:cubicBezTo>
                    <a:pt x="1394" y="2372"/>
                    <a:pt x="1712" y="2115"/>
                    <a:pt x="1866" y="1767"/>
                  </a:cubicBezTo>
                  <a:cubicBezTo>
                    <a:pt x="1959" y="2000"/>
                    <a:pt x="2178" y="2129"/>
                    <a:pt x="2404" y="2129"/>
                  </a:cubicBezTo>
                  <a:cubicBezTo>
                    <a:pt x="2526" y="2129"/>
                    <a:pt x="2650" y="2092"/>
                    <a:pt x="2758" y="2013"/>
                  </a:cubicBezTo>
                  <a:cubicBezTo>
                    <a:pt x="2758" y="2382"/>
                    <a:pt x="3055" y="2679"/>
                    <a:pt x="3424" y="2710"/>
                  </a:cubicBezTo>
                  <a:cubicBezTo>
                    <a:pt x="3332" y="2884"/>
                    <a:pt x="3434" y="3100"/>
                    <a:pt x="3629" y="3141"/>
                  </a:cubicBezTo>
                  <a:cubicBezTo>
                    <a:pt x="3637" y="3141"/>
                    <a:pt x="3644" y="3141"/>
                    <a:pt x="3652" y="3141"/>
                  </a:cubicBezTo>
                  <a:cubicBezTo>
                    <a:pt x="3837" y="3141"/>
                    <a:pt x="4000" y="3020"/>
                    <a:pt x="4049" y="2833"/>
                  </a:cubicBezTo>
                  <a:cubicBezTo>
                    <a:pt x="4090" y="2648"/>
                    <a:pt x="4029" y="2443"/>
                    <a:pt x="3896" y="2310"/>
                  </a:cubicBezTo>
                  <a:cubicBezTo>
                    <a:pt x="4684" y="1712"/>
                    <a:pt x="4190" y="545"/>
                    <a:pt x="3336" y="545"/>
                  </a:cubicBezTo>
                  <a:cubicBezTo>
                    <a:pt x="3224" y="545"/>
                    <a:pt x="3106" y="565"/>
                    <a:pt x="2983" y="608"/>
                  </a:cubicBezTo>
                  <a:cubicBezTo>
                    <a:pt x="2824" y="201"/>
                    <a:pt x="2460" y="0"/>
                    <a:pt x="2097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6682657" y="1194311"/>
              <a:ext cx="44886" cy="54113"/>
            </a:xfrm>
            <a:custGeom>
              <a:avLst/>
              <a:gdLst/>
              <a:ahLst/>
              <a:cxnLst/>
              <a:rect l="l" t="t" r="r" b="b"/>
              <a:pathLst>
                <a:path w="647" h="780" extrusionOk="0">
                  <a:moveTo>
                    <a:pt x="291" y="0"/>
                  </a:moveTo>
                  <a:cubicBezTo>
                    <a:pt x="152" y="0"/>
                    <a:pt x="30" y="104"/>
                    <a:pt x="21" y="245"/>
                  </a:cubicBezTo>
                  <a:cubicBezTo>
                    <a:pt x="0" y="440"/>
                    <a:pt x="123" y="747"/>
                    <a:pt x="287" y="778"/>
                  </a:cubicBezTo>
                  <a:cubicBezTo>
                    <a:pt x="299" y="779"/>
                    <a:pt x="311" y="780"/>
                    <a:pt x="323" y="780"/>
                  </a:cubicBezTo>
                  <a:cubicBezTo>
                    <a:pt x="482" y="780"/>
                    <a:pt x="616" y="653"/>
                    <a:pt x="626" y="491"/>
                  </a:cubicBezTo>
                  <a:cubicBezTo>
                    <a:pt x="646" y="296"/>
                    <a:pt x="523" y="40"/>
                    <a:pt x="359" y="9"/>
                  </a:cubicBezTo>
                  <a:cubicBezTo>
                    <a:pt x="336" y="3"/>
                    <a:pt x="313" y="0"/>
                    <a:pt x="29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7904506" y="3063224"/>
              <a:ext cx="49118" cy="68196"/>
            </a:xfrm>
            <a:custGeom>
              <a:avLst/>
              <a:gdLst/>
              <a:ahLst/>
              <a:cxnLst/>
              <a:rect l="l" t="t" r="r" b="b"/>
              <a:pathLst>
                <a:path w="708" h="983" extrusionOk="0">
                  <a:moveTo>
                    <a:pt x="677" y="1"/>
                  </a:moveTo>
                  <a:lnTo>
                    <a:pt x="11" y="206"/>
                  </a:lnTo>
                  <a:cubicBezTo>
                    <a:pt x="0" y="421"/>
                    <a:pt x="0" y="636"/>
                    <a:pt x="11" y="862"/>
                  </a:cubicBezTo>
                  <a:cubicBezTo>
                    <a:pt x="26" y="949"/>
                    <a:pt x="172" y="982"/>
                    <a:pt x="322" y="982"/>
                  </a:cubicBezTo>
                  <a:cubicBezTo>
                    <a:pt x="472" y="982"/>
                    <a:pt x="626" y="949"/>
                    <a:pt x="656" y="903"/>
                  </a:cubicBezTo>
                  <a:cubicBezTo>
                    <a:pt x="708" y="810"/>
                    <a:pt x="677" y="1"/>
                    <a:pt x="67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7796418" y="3111926"/>
              <a:ext cx="165043" cy="77492"/>
            </a:xfrm>
            <a:custGeom>
              <a:avLst/>
              <a:gdLst/>
              <a:ahLst/>
              <a:cxnLst/>
              <a:rect l="l" t="t" r="r" b="b"/>
              <a:pathLst>
                <a:path w="2379" h="1117" extrusionOk="0">
                  <a:moveTo>
                    <a:pt x="1518" y="0"/>
                  </a:moveTo>
                  <a:cubicBezTo>
                    <a:pt x="1485" y="0"/>
                    <a:pt x="1496" y="41"/>
                    <a:pt x="1446" y="149"/>
                  </a:cubicBezTo>
                  <a:cubicBezTo>
                    <a:pt x="1364" y="334"/>
                    <a:pt x="0" y="549"/>
                    <a:pt x="51" y="836"/>
                  </a:cubicBezTo>
                  <a:cubicBezTo>
                    <a:pt x="72" y="908"/>
                    <a:pt x="390" y="1062"/>
                    <a:pt x="851" y="1113"/>
                  </a:cubicBezTo>
                  <a:cubicBezTo>
                    <a:pt x="897" y="1116"/>
                    <a:pt x="943" y="1117"/>
                    <a:pt x="988" y="1117"/>
                  </a:cubicBezTo>
                  <a:cubicBezTo>
                    <a:pt x="1123" y="1117"/>
                    <a:pt x="1256" y="1105"/>
                    <a:pt x="1394" y="1082"/>
                  </a:cubicBezTo>
                  <a:cubicBezTo>
                    <a:pt x="1517" y="1052"/>
                    <a:pt x="1630" y="990"/>
                    <a:pt x="1733" y="918"/>
                  </a:cubicBezTo>
                  <a:lnTo>
                    <a:pt x="1804" y="1010"/>
                  </a:lnTo>
                  <a:lnTo>
                    <a:pt x="2378" y="898"/>
                  </a:lnTo>
                  <a:cubicBezTo>
                    <a:pt x="2378" y="898"/>
                    <a:pt x="2378" y="549"/>
                    <a:pt x="2378" y="375"/>
                  </a:cubicBezTo>
                  <a:cubicBezTo>
                    <a:pt x="2378" y="272"/>
                    <a:pt x="2327" y="190"/>
                    <a:pt x="2245" y="149"/>
                  </a:cubicBezTo>
                  <a:cubicBezTo>
                    <a:pt x="2184" y="211"/>
                    <a:pt x="2102" y="242"/>
                    <a:pt x="2020" y="262"/>
                  </a:cubicBezTo>
                  <a:cubicBezTo>
                    <a:pt x="2001" y="265"/>
                    <a:pt x="1983" y="266"/>
                    <a:pt x="1966" y="266"/>
                  </a:cubicBezTo>
                  <a:cubicBezTo>
                    <a:pt x="1843" y="266"/>
                    <a:pt x="1734" y="206"/>
                    <a:pt x="1671" y="98"/>
                  </a:cubicBezTo>
                  <a:cubicBezTo>
                    <a:pt x="1640" y="47"/>
                    <a:pt x="1599" y="16"/>
                    <a:pt x="1548" y="6"/>
                  </a:cubicBezTo>
                  <a:cubicBezTo>
                    <a:pt x="1535" y="2"/>
                    <a:pt x="1525" y="0"/>
                    <a:pt x="1518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7838321" y="2436692"/>
              <a:ext cx="419719" cy="663086"/>
            </a:xfrm>
            <a:custGeom>
              <a:avLst/>
              <a:gdLst/>
              <a:ahLst/>
              <a:cxnLst/>
              <a:rect l="l" t="t" r="r" b="b"/>
              <a:pathLst>
                <a:path w="6050" h="9558" extrusionOk="0">
                  <a:moveTo>
                    <a:pt x="5513" y="1"/>
                  </a:moveTo>
                  <a:cubicBezTo>
                    <a:pt x="3384" y="1"/>
                    <a:pt x="442" y="839"/>
                    <a:pt x="206" y="1876"/>
                  </a:cubicBezTo>
                  <a:cubicBezTo>
                    <a:pt x="1" y="2768"/>
                    <a:pt x="555" y="7186"/>
                    <a:pt x="934" y="9390"/>
                  </a:cubicBezTo>
                  <a:cubicBezTo>
                    <a:pt x="1101" y="9516"/>
                    <a:pt x="1252" y="9557"/>
                    <a:pt x="1377" y="9557"/>
                  </a:cubicBezTo>
                  <a:cubicBezTo>
                    <a:pt x="1622" y="9557"/>
                    <a:pt x="1774" y="9401"/>
                    <a:pt x="1774" y="9401"/>
                  </a:cubicBezTo>
                  <a:cubicBezTo>
                    <a:pt x="1959" y="8099"/>
                    <a:pt x="2185" y="6059"/>
                    <a:pt x="2154" y="4439"/>
                  </a:cubicBezTo>
                  <a:cubicBezTo>
                    <a:pt x="2154" y="3947"/>
                    <a:pt x="1959" y="3465"/>
                    <a:pt x="1908" y="3106"/>
                  </a:cubicBezTo>
                  <a:cubicBezTo>
                    <a:pt x="2756" y="3035"/>
                    <a:pt x="4969" y="2696"/>
                    <a:pt x="5847" y="2696"/>
                  </a:cubicBezTo>
                  <a:cubicBezTo>
                    <a:pt x="5860" y="2696"/>
                    <a:pt x="5873" y="2696"/>
                    <a:pt x="5885" y="2696"/>
                  </a:cubicBezTo>
                  <a:lnTo>
                    <a:pt x="6049" y="20"/>
                  </a:lnTo>
                  <a:cubicBezTo>
                    <a:pt x="5878" y="7"/>
                    <a:pt x="5699" y="1"/>
                    <a:pt x="5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8052415" y="3108735"/>
              <a:ext cx="50574" cy="68542"/>
            </a:xfrm>
            <a:custGeom>
              <a:avLst/>
              <a:gdLst/>
              <a:ahLst/>
              <a:cxnLst/>
              <a:rect l="l" t="t" r="r" b="b"/>
              <a:pathLst>
                <a:path w="729" h="988" extrusionOk="0">
                  <a:moveTo>
                    <a:pt x="657" y="1"/>
                  </a:moveTo>
                  <a:lnTo>
                    <a:pt x="1" y="226"/>
                  </a:lnTo>
                  <a:cubicBezTo>
                    <a:pt x="1" y="441"/>
                    <a:pt x="11" y="657"/>
                    <a:pt x="31" y="882"/>
                  </a:cubicBezTo>
                  <a:cubicBezTo>
                    <a:pt x="46" y="958"/>
                    <a:pt x="172" y="988"/>
                    <a:pt x="308" y="988"/>
                  </a:cubicBezTo>
                  <a:cubicBezTo>
                    <a:pt x="467" y="988"/>
                    <a:pt x="639" y="948"/>
                    <a:pt x="667" y="892"/>
                  </a:cubicBezTo>
                  <a:cubicBezTo>
                    <a:pt x="729" y="800"/>
                    <a:pt x="657" y="1"/>
                    <a:pt x="65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7945715" y="3158824"/>
              <a:ext cx="165806" cy="78879"/>
            </a:xfrm>
            <a:custGeom>
              <a:avLst/>
              <a:gdLst/>
              <a:ahLst/>
              <a:cxnLst/>
              <a:rect l="l" t="t" r="r" b="b"/>
              <a:pathLst>
                <a:path w="2390" h="1137" extrusionOk="0">
                  <a:moveTo>
                    <a:pt x="1493" y="1"/>
                  </a:moveTo>
                  <a:cubicBezTo>
                    <a:pt x="1455" y="1"/>
                    <a:pt x="1468" y="41"/>
                    <a:pt x="1426" y="150"/>
                  </a:cubicBezTo>
                  <a:cubicBezTo>
                    <a:pt x="1354" y="334"/>
                    <a:pt x="1" y="601"/>
                    <a:pt x="62" y="888"/>
                  </a:cubicBezTo>
                  <a:cubicBezTo>
                    <a:pt x="83" y="960"/>
                    <a:pt x="401" y="1103"/>
                    <a:pt x="872" y="1134"/>
                  </a:cubicBezTo>
                  <a:cubicBezTo>
                    <a:pt x="904" y="1136"/>
                    <a:pt x="935" y="1137"/>
                    <a:pt x="966" y="1137"/>
                  </a:cubicBezTo>
                  <a:cubicBezTo>
                    <a:pt x="1117" y="1137"/>
                    <a:pt x="1261" y="1117"/>
                    <a:pt x="1405" y="1083"/>
                  </a:cubicBezTo>
                  <a:cubicBezTo>
                    <a:pt x="1528" y="1052"/>
                    <a:pt x="1641" y="991"/>
                    <a:pt x="1744" y="909"/>
                  </a:cubicBezTo>
                  <a:lnTo>
                    <a:pt x="1815" y="1001"/>
                  </a:lnTo>
                  <a:lnTo>
                    <a:pt x="2390" y="868"/>
                  </a:lnTo>
                  <a:cubicBezTo>
                    <a:pt x="2390" y="868"/>
                    <a:pt x="2390" y="519"/>
                    <a:pt x="2369" y="345"/>
                  </a:cubicBezTo>
                  <a:cubicBezTo>
                    <a:pt x="2369" y="242"/>
                    <a:pt x="2318" y="150"/>
                    <a:pt x="2225" y="119"/>
                  </a:cubicBezTo>
                  <a:cubicBezTo>
                    <a:pt x="2164" y="181"/>
                    <a:pt x="2092" y="222"/>
                    <a:pt x="2010" y="242"/>
                  </a:cubicBezTo>
                  <a:cubicBezTo>
                    <a:pt x="1986" y="248"/>
                    <a:pt x="1961" y="250"/>
                    <a:pt x="1937" y="250"/>
                  </a:cubicBezTo>
                  <a:cubicBezTo>
                    <a:pt x="1820" y="250"/>
                    <a:pt x="1711" y="190"/>
                    <a:pt x="1651" y="88"/>
                  </a:cubicBezTo>
                  <a:cubicBezTo>
                    <a:pt x="1621" y="47"/>
                    <a:pt x="1580" y="17"/>
                    <a:pt x="1528" y="6"/>
                  </a:cubicBezTo>
                  <a:cubicBezTo>
                    <a:pt x="1513" y="3"/>
                    <a:pt x="1502" y="1"/>
                    <a:pt x="1493" y="1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998371" y="2445919"/>
              <a:ext cx="505744" cy="696386"/>
            </a:xfrm>
            <a:custGeom>
              <a:avLst/>
              <a:gdLst/>
              <a:ahLst/>
              <a:cxnLst/>
              <a:rect l="l" t="t" r="r" b="b"/>
              <a:pathLst>
                <a:path w="7290" h="10038" extrusionOk="0">
                  <a:moveTo>
                    <a:pt x="4048" y="0"/>
                  </a:moveTo>
                  <a:cubicBezTo>
                    <a:pt x="3937" y="0"/>
                    <a:pt x="726" y="640"/>
                    <a:pt x="452" y="1118"/>
                  </a:cubicBezTo>
                  <a:cubicBezTo>
                    <a:pt x="1" y="1917"/>
                    <a:pt x="749" y="6571"/>
                    <a:pt x="677" y="9903"/>
                  </a:cubicBezTo>
                  <a:cubicBezTo>
                    <a:pt x="677" y="9903"/>
                    <a:pt x="835" y="10037"/>
                    <a:pt x="1131" y="10037"/>
                  </a:cubicBezTo>
                  <a:cubicBezTo>
                    <a:pt x="1268" y="10037"/>
                    <a:pt x="1435" y="10008"/>
                    <a:pt x="1631" y="9924"/>
                  </a:cubicBezTo>
                  <a:cubicBezTo>
                    <a:pt x="1774" y="8283"/>
                    <a:pt x="2820" y="4634"/>
                    <a:pt x="2153" y="2830"/>
                  </a:cubicBezTo>
                  <a:lnTo>
                    <a:pt x="2153" y="2830"/>
                  </a:lnTo>
                  <a:cubicBezTo>
                    <a:pt x="2811" y="2872"/>
                    <a:pt x="3409" y="2912"/>
                    <a:pt x="3983" y="2912"/>
                  </a:cubicBezTo>
                  <a:cubicBezTo>
                    <a:pt x="4814" y="2912"/>
                    <a:pt x="5596" y="2828"/>
                    <a:pt x="6438" y="2543"/>
                  </a:cubicBezTo>
                  <a:cubicBezTo>
                    <a:pt x="6777" y="2430"/>
                    <a:pt x="6869" y="2215"/>
                    <a:pt x="7064" y="1866"/>
                  </a:cubicBezTo>
                  <a:cubicBezTo>
                    <a:pt x="7289" y="1466"/>
                    <a:pt x="7146" y="523"/>
                    <a:pt x="6920" y="0"/>
                  </a:cubicBezTo>
                  <a:lnTo>
                    <a:pt x="4050" y="0"/>
                  </a:lnTo>
                  <a:cubicBezTo>
                    <a:pt x="4049" y="0"/>
                    <a:pt x="4049" y="0"/>
                    <a:pt x="4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7506912" y="2061161"/>
              <a:ext cx="202089" cy="83666"/>
            </a:xfrm>
            <a:custGeom>
              <a:avLst/>
              <a:gdLst/>
              <a:ahLst/>
              <a:cxnLst/>
              <a:rect l="l" t="t" r="r" b="b"/>
              <a:pathLst>
                <a:path w="2913" h="1206" extrusionOk="0">
                  <a:moveTo>
                    <a:pt x="1374" y="0"/>
                  </a:moveTo>
                  <a:cubicBezTo>
                    <a:pt x="1057" y="0"/>
                    <a:pt x="995" y="174"/>
                    <a:pt x="862" y="174"/>
                  </a:cubicBezTo>
                  <a:cubicBezTo>
                    <a:pt x="747" y="174"/>
                    <a:pt x="257" y="49"/>
                    <a:pt x="117" y="49"/>
                  </a:cubicBezTo>
                  <a:cubicBezTo>
                    <a:pt x="107" y="49"/>
                    <a:pt x="99" y="50"/>
                    <a:pt x="93" y="51"/>
                  </a:cubicBezTo>
                  <a:cubicBezTo>
                    <a:pt x="1" y="72"/>
                    <a:pt x="73" y="154"/>
                    <a:pt x="155" y="195"/>
                  </a:cubicBezTo>
                  <a:cubicBezTo>
                    <a:pt x="267" y="267"/>
                    <a:pt x="442" y="328"/>
                    <a:pt x="636" y="421"/>
                  </a:cubicBezTo>
                  <a:cubicBezTo>
                    <a:pt x="759" y="482"/>
                    <a:pt x="893" y="544"/>
                    <a:pt x="1016" y="585"/>
                  </a:cubicBezTo>
                  <a:cubicBezTo>
                    <a:pt x="1221" y="667"/>
                    <a:pt x="1477" y="779"/>
                    <a:pt x="1344" y="861"/>
                  </a:cubicBezTo>
                  <a:cubicBezTo>
                    <a:pt x="1282" y="902"/>
                    <a:pt x="1285" y="910"/>
                    <a:pt x="1269" y="910"/>
                  </a:cubicBezTo>
                  <a:cubicBezTo>
                    <a:pt x="1260" y="910"/>
                    <a:pt x="1244" y="907"/>
                    <a:pt x="1205" y="907"/>
                  </a:cubicBezTo>
                  <a:cubicBezTo>
                    <a:pt x="1178" y="907"/>
                    <a:pt x="1141" y="908"/>
                    <a:pt x="1087" y="913"/>
                  </a:cubicBezTo>
                  <a:cubicBezTo>
                    <a:pt x="821" y="923"/>
                    <a:pt x="667" y="1097"/>
                    <a:pt x="852" y="1128"/>
                  </a:cubicBezTo>
                  <a:cubicBezTo>
                    <a:pt x="987" y="1150"/>
                    <a:pt x="1166" y="1206"/>
                    <a:pt x="1364" y="1206"/>
                  </a:cubicBezTo>
                  <a:cubicBezTo>
                    <a:pt x="1437" y="1206"/>
                    <a:pt x="1513" y="1198"/>
                    <a:pt x="1590" y="1179"/>
                  </a:cubicBezTo>
                  <a:cubicBezTo>
                    <a:pt x="1703" y="1148"/>
                    <a:pt x="1815" y="1107"/>
                    <a:pt x="1918" y="1066"/>
                  </a:cubicBezTo>
                  <a:cubicBezTo>
                    <a:pt x="1979" y="1036"/>
                    <a:pt x="2041" y="1025"/>
                    <a:pt x="2102" y="1025"/>
                  </a:cubicBezTo>
                  <a:lnTo>
                    <a:pt x="2502" y="1056"/>
                  </a:lnTo>
                  <a:lnTo>
                    <a:pt x="2912" y="472"/>
                  </a:lnTo>
                  <a:lnTo>
                    <a:pt x="2912" y="472"/>
                  </a:lnTo>
                  <a:cubicBezTo>
                    <a:pt x="2912" y="472"/>
                    <a:pt x="2766" y="482"/>
                    <a:pt x="2601" y="482"/>
                  </a:cubicBezTo>
                  <a:cubicBezTo>
                    <a:pt x="2435" y="482"/>
                    <a:pt x="2251" y="472"/>
                    <a:pt x="2174" y="431"/>
                  </a:cubicBezTo>
                  <a:cubicBezTo>
                    <a:pt x="2031" y="349"/>
                    <a:pt x="1703" y="0"/>
                    <a:pt x="1374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7650590" y="1910338"/>
              <a:ext cx="571164" cy="256133"/>
            </a:xfrm>
            <a:custGeom>
              <a:avLst/>
              <a:gdLst/>
              <a:ahLst/>
              <a:cxnLst/>
              <a:rect l="l" t="t" r="r" b="b"/>
              <a:pathLst>
                <a:path w="8233" h="3692" extrusionOk="0">
                  <a:moveTo>
                    <a:pt x="8233" y="1"/>
                  </a:moveTo>
                  <a:cubicBezTo>
                    <a:pt x="8232" y="1"/>
                    <a:pt x="7464" y="1"/>
                    <a:pt x="6982" y="339"/>
                  </a:cubicBezTo>
                  <a:cubicBezTo>
                    <a:pt x="6705" y="524"/>
                    <a:pt x="4368" y="2061"/>
                    <a:pt x="4070" y="2215"/>
                  </a:cubicBezTo>
                  <a:cubicBezTo>
                    <a:pt x="3783" y="2369"/>
                    <a:pt x="185" y="2584"/>
                    <a:pt x="185" y="2584"/>
                  </a:cubicBezTo>
                  <a:cubicBezTo>
                    <a:pt x="72" y="2687"/>
                    <a:pt x="11" y="2841"/>
                    <a:pt x="1" y="2994"/>
                  </a:cubicBezTo>
                  <a:cubicBezTo>
                    <a:pt x="1" y="3158"/>
                    <a:pt x="21" y="3322"/>
                    <a:pt x="72" y="3476"/>
                  </a:cubicBezTo>
                  <a:cubicBezTo>
                    <a:pt x="72" y="3476"/>
                    <a:pt x="2414" y="3691"/>
                    <a:pt x="3701" y="3691"/>
                  </a:cubicBezTo>
                  <a:cubicBezTo>
                    <a:pt x="4002" y="3691"/>
                    <a:pt x="4246" y="3680"/>
                    <a:pt x="4388" y="3650"/>
                  </a:cubicBezTo>
                  <a:cubicBezTo>
                    <a:pt x="5137" y="3497"/>
                    <a:pt x="8130" y="2215"/>
                    <a:pt x="8130" y="2215"/>
                  </a:cubicBezTo>
                  <a:lnTo>
                    <a:pt x="8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8110760" y="1888069"/>
              <a:ext cx="396201" cy="605991"/>
            </a:xfrm>
            <a:custGeom>
              <a:avLst/>
              <a:gdLst/>
              <a:ahLst/>
              <a:cxnLst/>
              <a:rect l="l" t="t" r="r" b="b"/>
              <a:pathLst>
                <a:path w="5711" h="8735" extrusionOk="0">
                  <a:moveTo>
                    <a:pt x="2902" y="1"/>
                  </a:moveTo>
                  <a:cubicBezTo>
                    <a:pt x="1844" y="1"/>
                    <a:pt x="824" y="299"/>
                    <a:pt x="349" y="660"/>
                  </a:cubicBezTo>
                  <a:cubicBezTo>
                    <a:pt x="0" y="1050"/>
                    <a:pt x="205" y="3192"/>
                    <a:pt x="585" y="4925"/>
                  </a:cubicBezTo>
                  <a:cubicBezTo>
                    <a:pt x="810" y="5950"/>
                    <a:pt x="574" y="6996"/>
                    <a:pt x="544" y="8410"/>
                  </a:cubicBezTo>
                  <a:cubicBezTo>
                    <a:pt x="544" y="8410"/>
                    <a:pt x="753" y="8711"/>
                    <a:pt x="1602" y="8711"/>
                  </a:cubicBezTo>
                  <a:cubicBezTo>
                    <a:pt x="1653" y="8711"/>
                    <a:pt x="1707" y="8710"/>
                    <a:pt x="1764" y="8708"/>
                  </a:cubicBezTo>
                  <a:cubicBezTo>
                    <a:pt x="1833" y="8705"/>
                    <a:pt x="1906" y="8704"/>
                    <a:pt x="1982" y="8704"/>
                  </a:cubicBezTo>
                  <a:cubicBezTo>
                    <a:pt x="2389" y="8704"/>
                    <a:pt x="2884" y="8735"/>
                    <a:pt x="3369" y="8735"/>
                  </a:cubicBezTo>
                  <a:cubicBezTo>
                    <a:pt x="4244" y="8735"/>
                    <a:pt x="5086" y="8634"/>
                    <a:pt x="5321" y="8072"/>
                  </a:cubicBezTo>
                  <a:cubicBezTo>
                    <a:pt x="4900" y="6914"/>
                    <a:pt x="5628" y="1921"/>
                    <a:pt x="5649" y="1655"/>
                  </a:cubicBezTo>
                  <a:cubicBezTo>
                    <a:pt x="5710" y="845"/>
                    <a:pt x="5372" y="527"/>
                    <a:pt x="4296" y="199"/>
                  </a:cubicBezTo>
                  <a:cubicBezTo>
                    <a:pt x="3853" y="60"/>
                    <a:pt x="3374" y="1"/>
                    <a:pt x="2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8011206" y="2435929"/>
              <a:ext cx="361305" cy="95391"/>
            </a:xfrm>
            <a:custGeom>
              <a:avLst/>
              <a:gdLst/>
              <a:ahLst/>
              <a:cxnLst/>
              <a:rect l="l" t="t" r="r" b="b"/>
              <a:pathLst>
                <a:path w="5208" h="1375" extrusionOk="0">
                  <a:moveTo>
                    <a:pt x="0" y="1"/>
                  </a:moveTo>
                  <a:lnTo>
                    <a:pt x="3014" y="1374"/>
                  </a:lnTo>
                  <a:lnTo>
                    <a:pt x="5208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8218848" y="2464373"/>
              <a:ext cx="153666" cy="75480"/>
            </a:xfrm>
            <a:custGeom>
              <a:avLst/>
              <a:gdLst/>
              <a:ahLst/>
              <a:cxnLst/>
              <a:rect l="l" t="t" r="r" b="b"/>
              <a:pathLst>
                <a:path w="2215" h="1088" extrusionOk="0">
                  <a:moveTo>
                    <a:pt x="2215" y="1"/>
                  </a:moveTo>
                  <a:lnTo>
                    <a:pt x="0" y="903"/>
                  </a:lnTo>
                  <a:lnTo>
                    <a:pt x="11" y="1087"/>
                  </a:lnTo>
                  <a:lnTo>
                    <a:pt x="2184" y="185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8082733" y="2409636"/>
              <a:ext cx="139027" cy="91367"/>
            </a:xfrm>
            <a:custGeom>
              <a:avLst/>
              <a:gdLst/>
              <a:ahLst/>
              <a:cxnLst/>
              <a:rect l="l" t="t" r="r" b="b"/>
              <a:pathLst>
                <a:path w="2004" h="1317" extrusionOk="0">
                  <a:moveTo>
                    <a:pt x="1696" y="0"/>
                  </a:moveTo>
                  <a:lnTo>
                    <a:pt x="1265" y="205"/>
                  </a:lnTo>
                  <a:cubicBezTo>
                    <a:pt x="1135" y="108"/>
                    <a:pt x="979" y="59"/>
                    <a:pt x="823" y="59"/>
                  </a:cubicBezTo>
                  <a:cubicBezTo>
                    <a:pt x="684" y="59"/>
                    <a:pt x="545" y="98"/>
                    <a:pt x="425" y="175"/>
                  </a:cubicBezTo>
                  <a:cubicBezTo>
                    <a:pt x="0" y="451"/>
                    <a:pt x="393" y="1317"/>
                    <a:pt x="707" y="1317"/>
                  </a:cubicBezTo>
                  <a:cubicBezTo>
                    <a:pt x="719" y="1317"/>
                    <a:pt x="731" y="1315"/>
                    <a:pt x="743" y="1313"/>
                  </a:cubicBezTo>
                  <a:cubicBezTo>
                    <a:pt x="1060" y="1251"/>
                    <a:pt x="2004" y="646"/>
                    <a:pt x="2004" y="646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8182565" y="1921855"/>
              <a:ext cx="359918" cy="549727"/>
            </a:xfrm>
            <a:custGeom>
              <a:avLst/>
              <a:gdLst/>
              <a:ahLst/>
              <a:cxnLst/>
              <a:rect l="l" t="t" r="r" b="b"/>
              <a:pathLst>
                <a:path w="5188" h="7924" extrusionOk="0">
                  <a:moveTo>
                    <a:pt x="3936" y="1"/>
                  </a:moveTo>
                  <a:cubicBezTo>
                    <a:pt x="3373" y="1"/>
                    <a:pt x="3195" y="787"/>
                    <a:pt x="3117" y="1291"/>
                  </a:cubicBezTo>
                  <a:cubicBezTo>
                    <a:pt x="3066" y="1690"/>
                    <a:pt x="3168" y="2203"/>
                    <a:pt x="3209" y="2603"/>
                  </a:cubicBezTo>
                  <a:lnTo>
                    <a:pt x="3425" y="4848"/>
                  </a:lnTo>
                  <a:cubicBezTo>
                    <a:pt x="2974" y="5053"/>
                    <a:pt x="2543" y="5319"/>
                    <a:pt x="2143" y="5627"/>
                  </a:cubicBezTo>
                  <a:cubicBezTo>
                    <a:pt x="1272" y="6293"/>
                    <a:pt x="42" y="7021"/>
                    <a:pt x="42" y="7021"/>
                  </a:cubicBezTo>
                  <a:cubicBezTo>
                    <a:pt x="11" y="7165"/>
                    <a:pt x="1" y="7308"/>
                    <a:pt x="11" y="7462"/>
                  </a:cubicBezTo>
                  <a:cubicBezTo>
                    <a:pt x="93" y="7841"/>
                    <a:pt x="339" y="7923"/>
                    <a:pt x="339" y="7923"/>
                  </a:cubicBezTo>
                  <a:cubicBezTo>
                    <a:pt x="339" y="7923"/>
                    <a:pt x="3958" y="6447"/>
                    <a:pt x="4522" y="5668"/>
                  </a:cubicBezTo>
                  <a:cubicBezTo>
                    <a:pt x="4901" y="5155"/>
                    <a:pt x="4850" y="4130"/>
                    <a:pt x="4880" y="3525"/>
                  </a:cubicBezTo>
                  <a:cubicBezTo>
                    <a:pt x="4921" y="2634"/>
                    <a:pt x="5188" y="204"/>
                    <a:pt x="4040" y="9"/>
                  </a:cubicBezTo>
                  <a:cubicBezTo>
                    <a:pt x="4004" y="3"/>
                    <a:pt x="3969" y="1"/>
                    <a:pt x="3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7856914" y="2208793"/>
              <a:ext cx="362693" cy="331058"/>
            </a:xfrm>
            <a:custGeom>
              <a:avLst/>
              <a:gdLst/>
              <a:ahLst/>
              <a:cxnLst/>
              <a:rect l="l" t="t" r="r" b="b"/>
              <a:pathLst>
                <a:path w="5228" h="4772" extrusionOk="0">
                  <a:moveTo>
                    <a:pt x="290" y="0"/>
                  </a:moveTo>
                  <a:cubicBezTo>
                    <a:pt x="135" y="0"/>
                    <a:pt x="0" y="134"/>
                    <a:pt x="10" y="302"/>
                  </a:cubicBezTo>
                  <a:lnTo>
                    <a:pt x="153" y="3675"/>
                  </a:lnTo>
                  <a:cubicBezTo>
                    <a:pt x="164" y="3839"/>
                    <a:pt x="287" y="3972"/>
                    <a:pt x="440" y="4003"/>
                  </a:cubicBezTo>
                  <a:lnTo>
                    <a:pt x="5228" y="4771"/>
                  </a:lnTo>
                  <a:lnTo>
                    <a:pt x="5064" y="999"/>
                  </a:lnTo>
                  <a:cubicBezTo>
                    <a:pt x="5064" y="866"/>
                    <a:pt x="4961" y="753"/>
                    <a:pt x="4828" y="732"/>
                  </a:cubicBezTo>
                  <a:lnTo>
                    <a:pt x="338" y="5"/>
                  </a:lnTo>
                  <a:cubicBezTo>
                    <a:pt x="322" y="2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8194636" y="1642687"/>
              <a:ext cx="197788" cy="271326"/>
            </a:xfrm>
            <a:custGeom>
              <a:avLst/>
              <a:gdLst/>
              <a:ahLst/>
              <a:cxnLst/>
              <a:rect l="l" t="t" r="r" b="b"/>
              <a:pathLst>
                <a:path w="2851" h="3911" extrusionOk="0">
                  <a:moveTo>
                    <a:pt x="1212" y="1"/>
                  </a:moveTo>
                  <a:cubicBezTo>
                    <a:pt x="811" y="1"/>
                    <a:pt x="474" y="175"/>
                    <a:pt x="452" y="732"/>
                  </a:cubicBezTo>
                  <a:cubicBezTo>
                    <a:pt x="452" y="732"/>
                    <a:pt x="237" y="1634"/>
                    <a:pt x="144" y="1860"/>
                  </a:cubicBezTo>
                  <a:cubicBezTo>
                    <a:pt x="114" y="1942"/>
                    <a:pt x="1" y="2188"/>
                    <a:pt x="21" y="2260"/>
                  </a:cubicBezTo>
                  <a:cubicBezTo>
                    <a:pt x="42" y="2342"/>
                    <a:pt x="175" y="2311"/>
                    <a:pt x="226" y="2331"/>
                  </a:cubicBezTo>
                  <a:cubicBezTo>
                    <a:pt x="349" y="2372"/>
                    <a:pt x="175" y="3121"/>
                    <a:pt x="432" y="3182"/>
                  </a:cubicBezTo>
                  <a:cubicBezTo>
                    <a:pt x="599" y="3220"/>
                    <a:pt x="766" y="3241"/>
                    <a:pt x="933" y="3241"/>
                  </a:cubicBezTo>
                  <a:cubicBezTo>
                    <a:pt x="992" y="3241"/>
                    <a:pt x="1050" y="3239"/>
                    <a:pt x="1108" y="3234"/>
                  </a:cubicBezTo>
                  <a:lnTo>
                    <a:pt x="1108" y="3234"/>
                  </a:lnTo>
                  <a:cubicBezTo>
                    <a:pt x="1108" y="3254"/>
                    <a:pt x="1057" y="3654"/>
                    <a:pt x="1057" y="3654"/>
                  </a:cubicBezTo>
                  <a:lnTo>
                    <a:pt x="1108" y="3910"/>
                  </a:lnTo>
                  <a:lnTo>
                    <a:pt x="1569" y="3910"/>
                  </a:lnTo>
                  <a:lnTo>
                    <a:pt x="2195" y="3736"/>
                  </a:lnTo>
                  <a:cubicBezTo>
                    <a:pt x="2195" y="3736"/>
                    <a:pt x="2215" y="2936"/>
                    <a:pt x="2246" y="2844"/>
                  </a:cubicBezTo>
                  <a:cubicBezTo>
                    <a:pt x="2256" y="2783"/>
                    <a:pt x="2502" y="2557"/>
                    <a:pt x="2677" y="2157"/>
                  </a:cubicBezTo>
                  <a:cubicBezTo>
                    <a:pt x="2769" y="1962"/>
                    <a:pt x="2830" y="1747"/>
                    <a:pt x="2851" y="1532"/>
                  </a:cubicBezTo>
                  <a:cubicBezTo>
                    <a:pt x="2851" y="1101"/>
                    <a:pt x="2841" y="650"/>
                    <a:pt x="2554" y="435"/>
                  </a:cubicBezTo>
                  <a:cubicBezTo>
                    <a:pt x="2395" y="312"/>
                    <a:pt x="1747" y="1"/>
                    <a:pt x="1212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8265053" y="1765273"/>
              <a:ext cx="114607" cy="147977"/>
            </a:xfrm>
            <a:custGeom>
              <a:avLst/>
              <a:gdLst/>
              <a:ahLst/>
              <a:cxnLst/>
              <a:rect l="l" t="t" r="r" b="b"/>
              <a:pathLst>
                <a:path w="1652" h="2133" extrusionOk="0">
                  <a:moveTo>
                    <a:pt x="1057" y="1"/>
                  </a:moveTo>
                  <a:cubicBezTo>
                    <a:pt x="1036" y="1"/>
                    <a:pt x="1036" y="1077"/>
                    <a:pt x="1016" y="1385"/>
                  </a:cubicBezTo>
                  <a:cubicBezTo>
                    <a:pt x="790" y="1559"/>
                    <a:pt x="534" y="1774"/>
                    <a:pt x="431" y="1774"/>
                  </a:cubicBezTo>
                  <a:cubicBezTo>
                    <a:pt x="298" y="1764"/>
                    <a:pt x="175" y="1713"/>
                    <a:pt x="73" y="1631"/>
                  </a:cubicBezTo>
                  <a:cubicBezTo>
                    <a:pt x="62" y="1723"/>
                    <a:pt x="32" y="1815"/>
                    <a:pt x="1" y="1907"/>
                  </a:cubicBezTo>
                  <a:lnTo>
                    <a:pt x="93" y="2112"/>
                  </a:lnTo>
                  <a:lnTo>
                    <a:pt x="554" y="2133"/>
                  </a:lnTo>
                  <a:lnTo>
                    <a:pt x="1180" y="1959"/>
                  </a:lnTo>
                  <a:cubicBezTo>
                    <a:pt x="1180" y="1959"/>
                    <a:pt x="1200" y="1159"/>
                    <a:pt x="1221" y="1067"/>
                  </a:cubicBezTo>
                  <a:cubicBezTo>
                    <a:pt x="1241" y="1005"/>
                    <a:pt x="1477" y="790"/>
                    <a:pt x="1651" y="380"/>
                  </a:cubicBezTo>
                  <a:lnTo>
                    <a:pt x="1631" y="124"/>
                  </a:lnTo>
                  <a:cubicBezTo>
                    <a:pt x="1631" y="124"/>
                    <a:pt x="1077" y="1"/>
                    <a:pt x="1057" y="1"/>
                  </a:cubicBezTo>
                  <a:close/>
                </a:path>
              </a:pathLst>
            </a:custGeom>
            <a:solidFill>
              <a:srgbClr val="F29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8188184" y="1621943"/>
              <a:ext cx="235181" cy="219502"/>
            </a:xfrm>
            <a:custGeom>
              <a:avLst/>
              <a:gdLst/>
              <a:ahLst/>
              <a:cxnLst/>
              <a:rect l="l" t="t" r="r" b="b"/>
              <a:pathLst>
                <a:path w="3390" h="3164" extrusionOk="0">
                  <a:moveTo>
                    <a:pt x="431" y="0"/>
                  </a:moveTo>
                  <a:cubicBezTo>
                    <a:pt x="0" y="0"/>
                    <a:pt x="83" y="677"/>
                    <a:pt x="125" y="877"/>
                  </a:cubicBezTo>
                  <a:cubicBezTo>
                    <a:pt x="145" y="990"/>
                    <a:pt x="289" y="1021"/>
                    <a:pt x="309" y="1072"/>
                  </a:cubicBezTo>
                  <a:cubicBezTo>
                    <a:pt x="319" y="1185"/>
                    <a:pt x="309" y="1298"/>
                    <a:pt x="289" y="1421"/>
                  </a:cubicBezTo>
                  <a:cubicBezTo>
                    <a:pt x="289" y="1513"/>
                    <a:pt x="442" y="1554"/>
                    <a:pt x="442" y="1554"/>
                  </a:cubicBezTo>
                  <a:cubicBezTo>
                    <a:pt x="442" y="1554"/>
                    <a:pt x="484" y="1329"/>
                    <a:pt x="494" y="1298"/>
                  </a:cubicBezTo>
                  <a:cubicBezTo>
                    <a:pt x="514" y="1205"/>
                    <a:pt x="535" y="1113"/>
                    <a:pt x="576" y="1031"/>
                  </a:cubicBezTo>
                  <a:cubicBezTo>
                    <a:pt x="607" y="1021"/>
                    <a:pt x="637" y="1011"/>
                    <a:pt x="678" y="1000"/>
                  </a:cubicBezTo>
                  <a:cubicBezTo>
                    <a:pt x="863" y="980"/>
                    <a:pt x="1058" y="970"/>
                    <a:pt x="1252" y="959"/>
                  </a:cubicBezTo>
                  <a:cubicBezTo>
                    <a:pt x="1293" y="959"/>
                    <a:pt x="1334" y="1000"/>
                    <a:pt x="1334" y="1041"/>
                  </a:cubicBezTo>
                  <a:cubicBezTo>
                    <a:pt x="1314" y="1575"/>
                    <a:pt x="1580" y="1667"/>
                    <a:pt x="1703" y="1687"/>
                  </a:cubicBezTo>
                  <a:cubicBezTo>
                    <a:pt x="1734" y="1687"/>
                    <a:pt x="1765" y="1708"/>
                    <a:pt x="1765" y="1739"/>
                  </a:cubicBezTo>
                  <a:cubicBezTo>
                    <a:pt x="1756" y="2129"/>
                    <a:pt x="1835" y="2238"/>
                    <a:pt x="1927" y="2238"/>
                  </a:cubicBezTo>
                  <a:cubicBezTo>
                    <a:pt x="2042" y="2238"/>
                    <a:pt x="2175" y="2067"/>
                    <a:pt x="2175" y="2067"/>
                  </a:cubicBezTo>
                  <a:cubicBezTo>
                    <a:pt x="2288" y="2169"/>
                    <a:pt x="2267" y="2651"/>
                    <a:pt x="2278" y="2928"/>
                  </a:cubicBezTo>
                  <a:cubicBezTo>
                    <a:pt x="2288" y="3010"/>
                    <a:pt x="2298" y="3082"/>
                    <a:pt x="2329" y="3153"/>
                  </a:cubicBezTo>
                  <a:cubicBezTo>
                    <a:pt x="2351" y="3161"/>
                    <a:pt x="2374" y="3164"/>
                    <a:pt x="2397" y="3164"/>
                  </a:cubicBezTo>
                  <a:cubicBezTo>
                    <a:pt x="2439" y="3164"/>
                    <a:pt x="2480" y="3153"/>
                    <a:pt x="2513" y="3133"/>
                  </a:cubicBezTo>
                  <a:cubicBezTo>
                    <a:pt x="2544" y="3112"/>
                    <a:pt x="2729" y="2938"/>
                    <a:pt x="2770" y="2907"/>
                  </a:cubicBezTo>
                  <a:cubicBezTo>
                    <a:pt x="2985" y="2743"/>
                    <a:pt x="3118" y="2466"/>
                    <a:pt x="3231" y="1636"/>
                  </a:cubicBezTo>
                  <a:cubicBezTo>
                    <a:pt x="3390" y="355"/>
                    <a:pt x="2158" y="166"/>
                    <a:pt x="1692" y="166"/>
                  </a:cubicBezTo>
                  <a:cubicBezTo>
                    <a:pt x="1647" y="166"/>
                    <a:pt x="1609" y="167"/>
                    <a:pt x="1580" y="170"/>
                  </a:cubicBezTo>
                  <a:cubicBezTo>
                    <a:pt x="1506" y="176"/>
                    <a:pt x="1415" y="180"/>
                    <a:pt x="1323" y="180"/>
                  </a:cubicBezTo>
                  <a:cubicBezTo>
                    <a:pt x="1109" y="180"/>
                    <a:pt x="883" y="162"/>
                    <a:pt x="812" y="119"/>
                  </a:cubicBezTo>
                  <a:cubicBezTo>
                    <a:pt x="654" y="35"/>
                    <a:pt x="529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8330474" y="1745779"/>
              <a:ext cx="45649" cy="58691"/>
            </a:xfrm>
            <a:custGeom>
              <a:avLst/>
              <a:gdLst/>
              <a:ahLst/>
              <a:cxnLst/>
              <a:rect l="l" t="t" r="r" b="b"/>
              <a:pathLst>
                <a:path w="658" h="846" extrusionOk="0">
                  <a:moveTo>
                    <a:pt x="297" y="1"/>
                  </a:moveTo>
                  <a:cubicBezTo>
                    <a:pt x="110" y="1"/>
                    <a:pt x="83" y="251"/>
                    <a:pt x="83" y="251"/>
                  </a:cubicBezTo>
                  <a:cubicBezTo>
                    <a:pt x="32" y="446"/>
                    <a:pt x="1" y="640"/>
                    <a:pt x="1" y="845"/>
                  </a:cubicBezTo>
                  <a:cubicBezTo>
                    <a:pt x="657" y="835"/>
                    <a:pt x="657" y="56"/>
                    <a:pt x="339" y="5"/>
                  </a:cubicBezTo>
                  <a:cubicBezTo>
                    <a:pt x="324" y="2"/>
                    <a:pt x="310" y="1"/>
                    <a:pt x="29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8271504" y="1865591"/>
              <a:ext cx="101010" cy="79712"/>
            </a:xfrm>
            <a:custGeom>
              <a:avLst/>
              <a:gdLst/>
              <a:ahLst/>
              <a:cxnLst/>
              <a:rect l="l" t="t" r="r" b="b"/>
              <a:pathLst>
                <a:path w="1456" h="1149" extrusionOk="0">
                  <a:moveTo>
                    <a:pt x="1169" y="0"/>
                  </a:moveTo>
                  <a:cubicBezTo>
                    <a:pt x="800" y="215"/>
                    <a:pt x="0" y="666"/>
                    <a:pt x="0" y="666"/>
                  </a:cubicBezTo>
                  <a:lnTo>
                    <a:pt x="195" y="1148"/>
                  </a:lnTo>
                  <a:cubicBezTo>
                    <a:pt x="195" y="1148"/>
                    <a:pt x="974" y="728"/>
                    <a:pt x="1138" y="636"/>
                  </a:cubicBezTo>
                  <a:cubicBezTo>
                    <a:pt x="1261" y="574"/>
                    <a:pt x="1364" y="492"/>
                    <a:pt x="1456" y="390"/>
                  </a:cubicBezTo>
                  <a:cubicBezTo>
                    <a:pt x="1374" y="246"/>
                    <a:pt x="1282" y="123"/>
                    <a:pt x="1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8243754" y="1867672"/>
              <a:ext cx="27819" cy="70485"/>
            </a:xfrm>
            <a:custGeom>
              <a:avLst/>
              <a:gdLst/>
              <a:ahLst/>
              <a:cxnLst/>
              <a:rect l="l" t="t" r="r" b="b"/>
              <a:pathLst>
                <a:path w="401" h="1016" extrusionOk="0">
                  <a:moveTo>
                    <a:pt x="400" y="1"/>
                  </a:moveTo>
                  <a:cubicBezTo>
                    <a:pt x="277" y="83"/>
                    <a:pt x="164" y="175"/>
                    <a:pt x="72" y="288"/>
                  </a:cubicBezTo>
                  <a:cubicBezTo>
                    <a:pt x="11" y="524"/>
                    <a:pt x="0" y="770"/>
                    <a:pt x="41" y="1016"/>
                  </a:cubicBezTo>
                  <a:cubicBezTo>
                    <a:pt x="123" y="862"/>
                    <a:pt x="257" y="729"/>
                    <a:pt x="400" y="636"/>
                  </a:cubicBezTo>
                  <a:cubicBezTo>
                    <a:pt x="349" y="442"/>
                    <a:pt x="400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647730" y="2054015"/>
              <a:ext cx="120227" cy="161505"/>
            </a:xfrm>
            <a:custGeom>
              <a:avLst/>
              <a:gdLst/>
              <a:ahLst/>
              <a:cxnLst/>
              <a:rect l="l" t="t" r="r" b="b"/>
              <a:pathLst>
                <a:path w="1733" h="2328" extrusionOk="0">
                  <a:moveTo>
                    <a:pt x="882" y="1"/>
                  </a:moveTo>
                  <a:lnTo>
                    <a:pt x="646" y="913"/>
                  </a:lnTo>
                  <a:lnTo>
                    <a:pt x="0" y="1149"/>
                  </a:lnTo>
                  <a:lnTo>
                    <a:pt x="625" y="1385"/>
                  </a:lnTo>
                  <a:lnTo>
                    <a:pt x="861" y="2328"/>
                  </a:lnTo>
                  <a:lnTo>
                    <a:pt x="1097" y="1405"/>
                  </a:lnTo>
                  <a:lnTo>
                    <a:pt x="1733" y="1169"/>
                  </a:lnTo>
                  <a:lnTo>
                    <a:pt x="1118" y="93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7831939" y="1226918"/>
              <a:ext cx="120990" cy="160811"/>
            </a:xfrm>
            <a:custGeom>
              <a:avLst/>
              <a:gdLst/>
              <a:ahLst/>
              <a:cxnLst/>
              <a:rect l="l" t="t" r="r" b="b"/>
              <a:pathLst>
                <a:path w="1744" h="2318" extrusionOk="0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3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5349113" y="1439554"/>
              <a:ext cx="120296" cy="161505"/>
            </a:xfrm>
            <a:custGeom>
              <a:avLst/>
              <a:gdLst/>
              <a:ahLst/>
              <a:cxnLst/>
              <a:rect l="l" t="t" r="r" b="b"/>
              <a:pathLst>
                <a:path w="1734" h="2328" extrusionOk="0">
                  <a:moveTo>
                    <a:pt x="872" y="0"/>
                  </a:moveTo>
                  <a:lnTo>
                    <a:pt x="636" y="913"/>
                  </a:lnTo>
                  <a:lnTo>
                    <a:pt x="1" y="1159"/>
                  </a:lnTo>
                  <a:lnTo>
                    <a:pt x="616" y="1395"/>
                  </a:lnTo>
                  <a:lnTo>
                    <a:pt x="862" y="2328"/>
                  </a:lnTo>
                  <a:lnTo>
                    <a:pt x="1098" y="1405"/>
                  </a:lnTo>
                  <a:lnTo>
                    <a:pt x="1733" y="1169"/>
                  </a:lnTo>
                  <a:lnTo>
                    <a:pt x="1118" y="933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7100137" y="753975"/>
              <a:ext cx="120990" cy="160742"/>
            </a:xfrm>
            <a:custGeom>
              <a:avLst/>
              <a:gdLst/>
              <a:ahLst/>
              <a:cxnLst/>
              <a:rect l="l" t="t" r="r" b="b"/>
              <a:pathLst>
                <a:path w="1744" h="2317" extrusionOk="0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4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7578023" y="753983"/>
              <a:ext cx="249750" cy="387667"/>
            </a:xfrm>
            <a:custGeom>
              <a:avLst/>
              <a:gdLst/>
              <a:ahLst/>
              <a:cxnLst/>
              <a:rect l="l" t="t" r="r" b="b"/>
              <a:pathLst>
                <a:path w="3600" h="5588" extrusionOk="0">
                  <a:moveTo>
                    <a:pt x="1559" y="0"/>
                  </a:moveTo>
                  <a:cubicBezTo>
                    <a:pt x="1467" y="0"/>
                    <a:pt x="1385" y="72"/>
                    <a:pt x="1385" y="164"/>
                  </a:cubicBezTo>
                  <a:lnTo>
                    <a:pt x="1385" y="584"/>
                  </a:lnTo>
                  <a:cubicBezTo>
                    <a:pt x="1211" y="615"/>
                    <a:pt x="1047" y="666"/>
                    <a:pt x="883" y="748"/>
                  </a:cubicBezTo>
                  <a:cubicBezTo>
                    <a:pt x="739" y="810"/>
                    <a:pt x="606" y="902"/>
                    <a:pt x="493" y="1015"/>
                  </a:cubicBezTo>
                  <a:cubicBezTo>
                    <a:pt x="380" y="1128"/>
                    <a:pt x="298" y="1251"/>
                    <a:pt x="237" y="1384"/>
                  </a:cubicBezTo>
                  <a:cubicBezTo>
                    <a:pt x="165" y="1528"/>
                    <a:pt x="134" y="1681"/>
                    <a:pt x="134" y="1835"/>
                  </a:cubicBezTo>
                  <a:cubicBezTo>
                    <a:pt x="134" y="1999"/>
                    <a:pt x="155" y="2163"/>
                    <a:pt x="216" y="2317"/>
                  </a:cubicBezTo>
                  <a:cubicBezTo>
                    <a:pt x="257" y="2450"/>
                    <a:pt x="339" y="2563"/>
                    <a:pt x="431" y="2665"/>
                  </a:cubicBezTo>
                  <a:cubicBezTo>
                    <a:pt x="544" y="2768"/>
                    <a:pt x="678" y="2850"/>
                    <a:pt x="821" y="2922"/>
                  </a:cubicBezTo>
                  <a:cubicBezTo>
                    <a:pt x="995" y="2993"/>
                    <a:pt x="1180" y="3055"/>
                    <a:pt x="1364" y="3096"/>
                  </a:cubicBezTo>
                  <a:cubicBezTo>
                    <a:pt x="1590" y="3147"/>
                    <a:pt x="1795" y="3199"/>
                    <a:pt x="1969" y="3240"/>
                  </a:cubicBezTo>
                  <a:cubicBezTo>
                    <a:pt x="2113" y="3270"/>
                    <a:pt x="2256" y="3301"/>
                    <a:pt x="2400" y="3352"/>
                  </a:cubicBezTo>
                  <a:cubicBezTo>
                    <a:pt x="2502" y="3383"/>
                    <a:pt x="2595" y="3434"/>
                    <a:pt x="2666" y="3506"/>
                  </a:cubicBezTo>
                  <a:cubicBezTo>
                    <a:pt x="2728" y="3568"/>
                    <a:pt x="2759" y="3639"/>
                    <a:pt x="2759" y="3732"/>
                  </a:cubicBezTo>
                  <a:cubicBezTo>
                    <a:pt x="2759" y="3814"/>
                    <a:pt x="2728" y="3896"/>
                    <a:pt x="2677" y="3967"/>
                  </a:cubicBezTo>
                  <a:cubicBezTo>
                    <a:pt x="2615" y="4029"/>
                    <a:pt x="2543" y="4090"/>
                    <a:pt x="2461" y="4131"/>
                  </a:cubicBezTo>
                  <a:cubicBezTo>
                    <a:pt x="2369" y="4172"/>
                    <a:pt x="2266" y="4203"/>
                    <a:pt x="2154" y="4224"/>
                  </a:cubicBezTo>
                  <a:cubicBezTo>
                    <a:pt x="2041" y="4244"/>
                    <a:pt x="1918" y="4254"/>
                    <a:pt x="1795" y="4254"/>
                  </a:cubicBezTo>
                  <a:cubicBezTo>
                    <a:pt x="1662" y="4254"/>
                    <a:pt x="1528" y="4234"/>
                    <a:pt x="1405" y="4213"/>
                  </a:cubicBezTo>
                  <a:cubicBezTo>
                    <a:pt x="1313" y="4183"/>
                    <a:pt x="1221" y="4152"/>
                    <a:pt x="1139" y="4111"/>
                  </a:cubicBezTo>
                  <a:cubicBezTo>
                    <a:pt x="1077" y="4070"/>
                    <a:pt x="1016" y="4019"/>
                    <a:pt x="975" y="3967"/>
                  </a:cubicBezTo>
                  <a:cubicBezTo>
                    <a:pt x="934" y="3916"/>
                    <a:pt x="893" y="3855"/>
                    <a:pt x="862" y="3803"/>
                  </a:cubicBezTo>
                  <a:cubicBezTo>
                    <a:pt x="842" y="3752"/>
                    <a:pt x="811" y="3721"/>
                    <a:pt x="770" y="3691"/>
                  </a:cubicBezTo>
                  <a:cubicBezTo>
                    <a:pt x="719" y="3660"/>
                    <a:pt x="667" y="3650"/>
                    <a:pt x="616" y="3650"/>
                  </a:cubicBezTo>
                  <a:lnTo>
                    <a:pt x="175" y="3650"/>
                  </a:lnTo>
                  <a:cubicBezTo>
                    <a:pt x="134" y="3650"/>
                    <a:pt x="83" y="3670"/>
                    <a:pt x="52" y="3701"/>
                  </a:cubicBezTo>
                  <a:cubicBezTo>
                    <a:pt x="21" y="3732"/>
                    <a:pt x="1" y="3773"/>
                    <a:pt x="11" y="3824"/>
                  </a:cubicBezTo>
                  <a:cubicBezTo>
                    <a:pt x="11" y="3967"/>
                    <a:pt x="62" y="4121"/>
                    <a:pt x="134" y="4254"/>
                  </a:cubicBezTo>
                  <a:cubicBezTo>
                    <a:pt x="216" y="4388"/>
                    <a:pt x="308" y="4500"/>
                    <a:pt x="431" y="4593"/>
                  </a:cubicBezTo>
                  <a:cubicBezTo>
                    <a:pt x="565" y="4705"/>
                    <a:pt x="708" y="4787"/>
                    <a:pt x="862" y="4849"/>
                  </a:cubicBezTo>
                  <a:cubicBezTo>
                    <a:pt x="1026" y="4921"/>
                    <a:pt x="1200" y="4972"/>
                    <a:pt x="1385" y="5003"/>
                  </a:cubicBezTo>
                  <a:lnTo>
                    <a:pt x="1385" y="5423"/>
                  </a:lnTo>
                  <a:cubicBezTo>
                    <a:pt x="1385" y="5464"/>
                    <a:pt x="1405" y="5505"/>
                    <a:pt x="1436" y="5536"/>
                  </a:cubicBezTo>
                  <a:cubicBezTo>
                    <a:pt x="1467" y="5567"/>
                    <a:pt x="1508" y="5587"/>
                    <a:pt x="1549" y="5587"/>
                  </a:cubicBezTo>
                  <a:lnTo>
                    <a:pt x="2061" y="5587"/>
                  </a:lnTo>
                  <a:cubicBezTo>
                    <a:pt x="2143" y="5587"/>
                    <a:pt x="2225" y="5515"/>
                    <a:pt x="2225" y="5423"/>
                  </a:cubicBezTo>
                  <a:lnTo>
                    <a:pt x="2225" y="5003"/>
                  </a:lnTo>
                  <a:cubicBezTo>
                    <a:pt x="2420" y="4972"/>
                    <a:pt x="2615" y="4921"/>
                    <a:pt x="2800" y="4849"/>
                  </a:cubicBezTo>
                  <a:cubicBezTo>
                    <a:pt x="2964" y="4777"/>
                    <a:pt x="3107" y="4685"/>
                    <a:pt x="3230" y="4562"/>
                  </a:cubicBezTo>
                  <a:cubicBezTo>
                    <a:pt x="3353" y="4459"/>
                    <a:pt x="3445" y="4326"/>
                    <a:pt x="3507" y="4183"/>
                  </a:cubicBezTo>
                  <a:cubicBezTo>
                    <a:pt x="3568" y="4039"/>
                    <a:pt x="3599" y="3885"/>
                    <a:pt x="3599" y="3721"/>
                  </a:cubicBezTo>
                  <a:cubicBezTo>
                    <a:pt x="3599" y="3568"/>
                    <a:pt x="3579" y="3414"/>
                    <a:pt x="3527" y="3270"/>
                  </a:cubicBezTo>
                  <a:cubicBezTo>
                    <a:pt x="3476" y="3137"/>
                    <a:pt x="3394" y="3014"/>
                    <a:pt x="3292" y="2922"/>
                  </a:cubicBezTo>
                  <a:cubicBezTo>
                    <a:pt x="3169" y="2809"/>
                    <a:pt x="3025" y="2727"/>
                    <a:pt x="2871" y="2665"/>
                  </a:cubicBezTo>
                  <a:cubicBezTo>
                    <a:pt x="2666" y="2583"/>
                    <a:pt x="2451" y="2522"/>
                    <a:pt x="2236" y="2471"/>
                  </a:cubicBezTo>
                  <a:cubicBezTo>
                    <a:pt x="2010" y="2430"/>
                    <a:pt x="1815" y="2378"/>
                    <a:pt x="1651" y="2348"/>
                  </a:cubicBezTo>
                  <a:cubicBezTo>
                    <a:pt x="1518" y="2317"/>
                    <a:pt x="1385" y="2276"/>
                    <a:pt x="1262" y="2214"/>
                  </a:cubicBezTo>
                  <a:cubicBezTo>
                    <a:pt x="1180" y="2184"/>
                    <a:pt x="1098" y="2132"/>
                    <a:pt x="1047" y="2061"/>
                  </a:cubicBezTo>
                  <a:cubicBezTo>
                    <a:pt x="954" y="1927"/>
                    <a:pt x="954" y="1753"/>
                    <a:pt x="1036" y="1620"/>
                  </a:cubicBezTo>
                  <a:cubicBezTo>
                    <a:pt x="1077" y="1558"/>
                    <a:pt x="1139" y="1497"/>
                    <a:pt x="1211" y="1466"/>
                  </a:cubicBezTo>
                  <a:cubicBezTo>
                    <a:pt x="1293" y="1415"/>
                    <a:pt x="1375" y="1384"/>
                    <a:pt x="1467" y="1363"/>
                  </a:cubicBezTo>
                  <a:cubicBezTo>
                    <a:pt x="1544" y="1340"/>
                    <a:pt x="1621" y="1329"/>
                    <a:pt x="1698" y="1329"/>
                  </a:cubicBezTo>
                  <a:cubicBezTo>
                    <a:pt x="1723" y="1329"/>
                    <a:pt x="1749" y="1330"/>
                    <a:pt x="1774" y="1333"/>
                  </a:cubicBezTo>
                  <a:cubicBezTo>
                    <a:pt x="1807" y="1329"/>
                    <a:pt x="1840" y="1328"/>
                    <a:pt x="1873" y="1328"/>
                  </a:cubicBezTo>
                  <a:cubicBezTo>
                    <a:pt x="2034" y="1328"/>
                    <a:pt x="2193" y="1369"/>
                    <a:pt x="2338" y="1446"/>
                  </a:cubicBezTo>
                  <a:cubicBezTo>
                    <a:pt x="2451" y="1507"/>
                    <a:pt x="2543" y="1599"/>
                    <a:pt x="2615" y="1712"/>
                  </a:cubicBezTo>
                  <a:cubicBezTo>
                    <a:pt x="2646" y="1753"/>
                    <a:pt x="2677" y="1794"/>
                    <a:pt x="2718" y="1825"/>
                  </a:cubicBezTo>
                  <a:cubicBezTo>
                    <a:pt x="2759" y="1856"/>
                    <a:pt x="2820" y="1866"/>
                    <a:pt x="2871" y="1866"/>
                  </a:cubicBezTo>
                  <a:lnTo>
                    <a:pt x="3312" y="1866"/>
                  </a:lnTo>
                  <a:cubicBezTo>
                    <a:pt x="3353" y="1866"/>
                    <a:pt x="3394" y="1845"/>
                    <a:pt x="3425" y="1815"/>
                  </a:cubicBezTo>
                  <a:cubicBezTo>
                    <a:pt x="3466" y="1784"/>
                    <a:pt x="3476" y="1743"/>
                    <a:pt x="3476" y="1692"/>
                  </a:cubicBezTo>
                  <a:cubicBezTo>
                    <a:pt x="3466" y="1579"/>
                    <a:pt x="3435" y="1476"/>
                    <a:pt x="3384" y="1374"/>
                  </a:cubicBezTo>
                  <a:cubicBezTo>
                    <a:pt x="3322" y="1251"/>
                    <a:pt x="3240" y="1138"/>
                    <a:pt x="3148" y="1046"/>
                  </a:cubicBezTo>
                  <a:cubicBezTo>
                    <a:pt x="3035" y="933"/>
                    <a:pt x="2902" y="841"/>
                    <a:pt x="2759" y="769"/>
                  </a:cubicBezTo>
                  <a:cubicBezTo>
                    <a:pt x="2595" y="687"/>
                    <a:pt x="2410" y="625"/>
                    <a:pt x="2225" y="595"/>
                  </a:cubicBezTo>
                  <a:lnTo>
                    <a:pt x="2225" y="164"/>
                  </a:lnTo>
                  <a:cubicBezTo>
                    <a:pt x="2225" y="123"/>
                    <a:pt x="2205" y="72"/>
                    <a:pt x="2174" y="51"/>
                  </a:cubicBezTo>
                  <a:cubicBezTo>
                    <a:pt x="2143" y="10"/>
                    <a:pt x="2102" y="0"/>
                    <a:pt x="2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5871861" y="1221923"/>
              <a:ext cx="139444" cy="218392"/>
            </a:xfrm>
            <a:custGeom>
              <a:avLst/>
              <a:gdLst/>
              <a:ahLst/>
              <a:cxnLst/>
              <a:rect l="l" t="t" r="r" b="b"/>
              <a:pathLst>
                <a:path w="2010" h="3148" extrusionOk="0">
                  <a:moveTo>
                    <a:pt x="862" y="1"/>
                  </a:moveTo>
                  <a:cubicBezTo>
                    <a:pt x="841" y="1"/>
                    <a:pt x="821" y="11"/>
                    <a:pt x="800" y="31"/>
                  </a:cubicBezTo>
                  <a:cubicBezTo>
                    <a:pt x="780" y="52"/>
                    <a:pt x="769" y="72"/>
                    <a:pt x="769" y="93"/>
                  </a:cubicBezTo>
                  <a:lnTo>
                    <a:pt x="769" y="339"/>
                  </a:lnTo>
                  <a:cubicBezTo>
                    <a:pt x="677" y="349"/>
                    <a:pt x="575" y="380"/>
                    <a:pt x="493" y="421"/>
                  </a:cubicBezTo>
                  <a:cubicBezTo>
                    <a:pt x="411" y="462"/>
                    <a:pt x="329" y="513"/>
                    <a:pt x="267" y="575"/>
                  </a:cubicBezTo>
                  <a:cubicBezTo>
                    <a:pt x="206" y="636"/>
                    <a:pt x="154" y="708"/>
                    <a:pt x="124" y="780"/>
                  </a:cubicBezTo>
                  <a:cubicBezTo>
                    <a:pt x="83" y="862"/>
                    <a:pt x="72" y="954"/>
                    <a:pt x="72" y="1036"/>
                  </a:cubicBezTo>
                  <a:cubicBezTo>
                    <a:pt x="72" y="1128"/>
                    <a:pt x="83" y="1220"/>
                    <a:pt x="113" y="1313"/>
                  </a:cubicBezTo>
                  <a:cubicBezTo>
                    <a:pt x="144" y="1384"/>
                    <a:pt x="185" y="1456"/>
                    <a:pt x="236" y="1507"/>
                  </a:cubicBezTo>
                  <a:cubicBezTo>
                    <a:pt x="298" y="1569"/>
                    <a:pt x="380" y="1610"/>
                    <a:pt x="452" y="1651"/>
                  </a:cubicBezTo>
                  <a:cubicBezTo>
                    <a:pt x="554" y="1692"/>
                    <a:pt x="657" y="1723"/>
                    <a:pt x="759" y="1743"/>
                  </a:cubicBezTo>
                  <a:cubicBezTo>
                    <a:pt x="892" y="1774"/>
                    <a:pt x="1005" y="1805"/>
                    <a:pt x="1097" y="1825"/>
                  </a:cubicBezTo>
                  <a:cubicBezTo>
                    <a:pt x="1180" y="1846"/>
                    <a:pt x="1262" y="1866"/>
                    <a:pt x="1344" y="1897"/>
                  </a:cubicBezTo>
                  <a:cubicBezTo>
                    <a:pt x="1405" y="1907"/>
                    <a:pt x="1446" y="1938"/>
                    <a:pt x="1497" y="1979"/>
                  </a:cubicBezTo>
                  <a:cubicBezTo>
                    <a:pt x="1528" y="2010"/>
                    <a:pt x="1549" y="2061"/>
                    <a:pt x="1538" y="2102"/>
                  </a:cubicBezTo>
                  <a:cubicBezTo>
                    <a:pt x="1538" y="2153"/>
                    <a:pt x="1528" y="2194"/>
                    <a:pt x="1497" y="2235"/>
                  </a:cubicBezTo>
                  <a:cubicBezTo>
                    <a:pt x="1467" y="2276"/>
                    <a:pt x="1426" y="2307"/>
                    <a:pt x="1374" y="2328"/>
                  </a:cubicBezTo>
                  <a:cubicBezTo>
                    <a:pt x="1323" y="2348"/>
                    <a:pt x="1272" y="2369"/>
                    <a:pt x="1210" y="2379"/>
                  </a:cubicBezTo>
                  <a:cubicBezTo>
                    <a:pt x="1138" y="2389"/>
                    <a:pt x="1077" y="2389"/>
                    <a:pt x="1005" y="2389"/>
                  </a:cubicBezTo>
                  <a:cubicBezTo>
                    <a:pt x="986" y="2392"/>
                    <a:pt x="966" y="2393"/>
                    <a:pt x="946" y="2393"/>
                  </a:cubicBezTo>
                  <a:cubicBezTo>
                    <a:pt x="890" y="2393"/>
                    <a:pt x="832" y="2384"/>
                    <a:pt x="780" y="2369"/>
                  </a:cubicBezTo>
                  <a:cubicBezTo>
                    <a:pt x="728" y="2358"/>
                    <a:pt x="677" y="2338"/>
                    <a:pt x="636" y="2317"/>
                  </a:cubicBezTo>
                  <a:cubicBezTo>
                    <a:pt x="595" y="2297"/>
                    <a:pt x="564" y="2266"/>
                    <a:pt x="544" y="2235"/>
                  </a:cubicBezTo>
                  <a:cubicBezTo>
                    <a:pt x="523" y="2205"/>
                    <a:pt x="503" y="2174"/>
                    <a:pt x="482" y="2143"/>
                  </a:cubicBezTo>
                  <a:cubicBezTo>
                    <a:pt x="472" y="2112"/>
                    <a:pt x="452" y="2092"/>
                    <a:pt x="431" y="2082"/>
                  </a:cubicBezTo>
                  <a:cubicBezTo>
                    <a:pt x="400" y="2061"/>
                    <a:pt x="370" y="2061"/>
                    <a:pt x="339" y="2061"/>
                  </a:cubicBezTo>
                  <a:lnTo>
                    <a:pt x="93" y="2061"/>
                  </a:lnTo>
                  <a:cubicBezTo>
                    <a:pt x="72" y="2061"/>
                    <a:pt x="42" y="2071"/>
                    <a:pt x="31" y="2082"/>
                  </a:cubicBezTo>
                  <a:cubicBezTo>
                    <a:pt x="11" y="2102"/>
                    <a:pt x="1" y="2123"/>
                    <a:pt x="1" y="2153"/>
                  </a:cubicBezTo>
                  <a:cubicBezTo>
                    <a:pt x="1" y="2235"/>
                    <a:pt x="31" y="2317"/>
                    <a:pt x="72" y="2399"/>
                  </a:cubicBezTo>
                  <a:cubicBezTo>
                    <a:pt x="113" y="2471"/>
                    <a:pt x="165" y="2533"/>
                    <a:pt x="236" y="2594"/>
                  </a:cubicBezTo>
                  <a:cubicBezTo>
                    <a:pt x="308" y="2645"/>
                    <a:pt x="390" y="2697"/>
                    <a:pt x="482" y="2727"/>
                  </a:cubicBezTo>
                  <a:cubicBezTo>
                    <a:pt x="575" y="2768"/>
                    <a:pt x="667" y="2799"/>
                    <a:pt x="769" y="2809"/>
                  </a:cubicBezTo>
                  <a:lnTo>
                    <a:pt x="769" y="3055"/>
                  </a:lnTo>
                  <a:cubicBezTo>
                    <a:pt x="769" y="3076"/>
                    <a:pt x="780" y="3096"/>
                    <a:pt x="800" y="3117"/>
                  </a:cubicBezTo>
                  <a:cubicBezTo>
                    <a:pt x="821" y="3137"/>
                    <a:pt x="841" y="3148"/>
                    <a:pt x="862" y="3148"/>
                  </a:cubicBezTo>
                  <a:lnTo>
                    <a:pt x="1149" y="3148"/>
                  </a:lnTo>
                  <a:cubicBezTo>
                    <a:pt x="1169" y="3148"/>
                    <a:pt x="1200" y="3137"/>
                    <a:pt x="1210" y="3117"/>
                  </a:cubicBezTo>
                  <a:cubicBezTo>
                    <a:pt x="1231" y="3096"/>
                    <a:pt x="1241" y="3076"/>
                    <a:pt x="1241" y="3055"/>
                  </a:cubicBezTo>
                  <a:lnTo>
                    <a:pt x="1241" y="2820"/>
                  </a:lnTo>
                  <a:cubicBezTo>
                    <a:pt x="1354" y="2799"/>
                    <a:pt x="1467" y="2768"/>
                    <a:pt x="1569" y="2727"/>
                  </a:cubicBezTo>
                  <a:cubicBezTo>
                    <a:pt x="1651" y="2686"/>
                    <a:pt x="1733" y="2635"/>
                    <a:pt x="1805" y="2574"/>
                  </a:cubicBezTo>
                  <a:cubicBezTo>
                    <a:pt x="1877" y="2512"/>
                    <a:pt x="1928" y="2440"/>
                    <a:pt x="1959" y="2358"/>
                  </a:cubicBezTo>
                  <a:cubicBezTo>
                    <a:pt x="2000" y="2276"/>
                    <a:pt x="2010" y="2194"/>
                    <a:pt x="2010" y="2102"/>
                  </a:cubicBezTo>
                  <a:cubicBezTo>
                    <a:pt x="2010" y="2020"/>
                    <a:pt x="2000" y="1928"/>
                    <a:pt x="1969" y="1846"/>
                  </a:cubicBezTo>
                  <a:cubicBezTo>
                    <a:pt x="1948" y="1774"/>
                    <a:pt x="1907" y="1702"/>
                    <a:pt x="1846" y="1651"/>
                  </a:cubicBezTo>
                  <a:cubicBezTo>
                    <a:pt x="1774" y="1589"/>
                    <a:pt x="1692" y="1538"/>
                    <a:pt x="1610" y="1507"/>
                  </a:cubicBezTo>
                  <a:cubicBezTo>
                    <a:pt x="1497" y="1456"/>
                    <a:pt x="1374" y="1425"/>
                    <a:pt x="1251" y="1395"/>
                  </a:cubicBezTo>
                  <a:lnTo>
                    <a:pt x="923" y="1323"/>
                  </a:lnTo>
                  <a:cubicBezTo>
                    <a:pt x="851" y="1302"/>
                    <a:pt x="780" y="1282"/>
                    <a:pt x="708" y="1251"/>
                  </a:cubicBezTo>
                  <a:cubicBezTo>
                    <a:pt x="657" y="1241"/>
                    <a:pt x="616" y="1210"/>
                    <a:pt x="585" y="1169"/>
                  </a:cubicBezTo>
                  <a:cubicBezTo>
                    <a:pt x="534" y="1087"/>
                    <a:pt x="534" y="995"/>
                    <a:pt x="585" y="923"/>
                  </a:cubicBezTo>
                  <a:cubicBezTo>
                    <a:pt x="605" y="882"/>
                    <a:pt x="636" y="851"/>
                    <a:pt x="677" y="831"/>
                  </a:cubicBezTo>
                  <a:cubicBezTo>
                    <a:pt x="718" y="800"/>
                    <a:pt x="769" y="780"/>
                    <a:pt x="821" y="769"/>
                  </a:cubicBezTo>
                  <a:cubicBezTo>
                    <a:pt x="857" y="762"/>
                    <a:pt x="898" y="755"/>
                    <a:pt x="941" y="755"/>
                  </a:cubicBezTo>
                  <a:cubicBezTo>
                    <a:pt x="959" y="755"/>
                    <a:pt x="977" y="756"/>
                    <a:pt x="995" y="759"/>
                  </a:cubicBezTo>
                  <a:cubicBezTo>
                    <a:pt x="1012" y="757"/>
                    <a:pt x="1029" y="757"/>
                    <a:pt x="1047" y="757"/>
                  </a:cubicBezTo>
                  <a:cubicBezTo>
                    <a:pt x="1135" y="757"/>
                    <a:pt x="1227" y="778"/>
                    <a:pt x="1313" y="821"/>
                  </a:cubicBezTo>
                  <a:cubicBezTo>
                    <a:pt x="1374" y="851"/>
                    <a:pt x="1426" y="913"/>
                    <a:pt x="1467" y="974"/>
                  </a:cubicBezTo>
                  <a:cubicBezTo>
                    <a:pt x="1477" y="995"/>
                    <a:pt x="1497" y="1015"/>
                    <a:pt x="1518" y="1036"/>
                  </a:cubicBezTo>
                  <a:cubicBezTo>
                    <a:pt x="1549" y="1046"/>
                    <a:pt x="1579" y="1056"/>
                    <a:pt x="1610" y="1056"/>
                  </a:cubicBezTo>
                  <a:lnTo>
                    <a:pt x="1856" y="1056"/>
                  </a:lnTo>
                  <a:cubicBezTo>
                    <a:pt x="1877" y="1056"/>
                    <a:pt x="1897" y="1046"/>
                    <a:pt x="1918" y="1026"/>
                  </a:cubicBezTo>
                  <a:cubicBezTo>
                    <a:pt x="1938" y="1015"/>
                    <a:pt x="1948" y="985"/>
                    <a:pt x="1948" y="964"/>
                  </a:cubicBezTo>
                  <a:cubicBezTo>
                    <a:pt x="1938" y="903"/>
                    <a:pt x="1918" y="841"/>
                    <a:pt x="1897" y="780"/>
                  </a:cubicBezTo>
                  <a:cubicBezTo>
                    <a:pt x="1866" y="718"/>
                    <a:pt x="1815" y="646"/>
                    <a:pt x="1764" y="595"/>
                  </a:cubicBezTo>
                  <a:cubicBezTo>
                    <a:pt x="1702" y="534"/>
                    <a:pt x="1631" y="482"/>
                    <a:pt x="1549" y="441"/>
                  </a:cubicBezTo>
                  <a:cubicBezTo>
                    <a:pt x="1456" y="390"/>
                    <a:pt x="1354" y="359"/>
                    <a:pt x="1251" y="339"/>
                  </a:cubicBezTo>
                  <a:lnTo>
                    <a:pt x="1241" y="93"/>
                  </a:lnTo>
                  <a:cubicBezTo>
                    <a:pt x="1241" y="72"/>
                    <a:pt x="1231" y="52"/>
                    <a:pt x="1210" y="31"/>
                  </a:cubicBezTo>
                  <a:cubicBezTo>
                    <a:pt x="1200" y="11"/>
                    <a:pt x="1169" y="1"/>
                    <a:pt x="1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7265137" y="1081784"/>
              <a:ext cx="397588" cy="855671"/>
            </a:xfrm>
            <a:custGeom>
              <a:avLst/>
              <a:gdLst/>
              <a:ahLst/>
              <a:cxnLst/>
              <a:rect l="l" t="t" r="r" b="b"/>
              <a:pathLst>
                <a:path w="5731" h="12334" extrusionOk="0">
                  <a:moveTo>
                    <a:pt x="5731" y="3804"/>
                  </a:moveTo>
                  <a:lnTo>
                    <a:pt x="4296" y="1908"/>
                  </a:lnTo>
                  <a:lnTo>
                    <a:pt x="2860" y="1"/>
                  </a:lnTo>
                  <a:lnTo>
                    <a:pt x="1425" y="1908"/>
                  </a:lnTo>
                  <a:lnTo>
                    <a:pt x="0" y="3804"/>
                  </a:lnTo>
                  <a:lnTo>
                    <a:pt x="1364" y="3804"/>
                  </a:lnTo>
                  <a:lnTo>
                    <a:pt x="1364" y="12333"/>
                  </a:lnTo>
                  <a:lnTo>
                    <a:pt x="4367" y="12333"/>
                  </a:lnTo>
                  <a:lnTo>
                    <a:pt x="4367" y="38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016217" y="1573935"/>
              <a:ext cx="288808" cy="621669"/>
            </a:xfrm>
            <a:custGeom>
              <a:avLst/>
              <a:gdLst/>
              <a:ahLst/>
              <a:cxnLst/>
              <a:rect l="l" t="t" r="r" b="b"/>
              <a:pathLst>
                <a:path w="4163" h="8961" extrusionOk="0">
                  <a:moveTo>
                    <a:pt x="4162" y="6203"/>
                  </a:moveTo>
                  <a:lnTo>
                    <a:pt x="3127" y="7577"/>
                  </a:lnTo>
                  <a:lnTo>
                    <a:pt x="2081" y="8961"/>
                  </a:lnTo>
                  <a:lnTo>
                    <a:pt x="1046" y="7577"/>
                  </a:lnTo>
                  <a:lnTo>
                    <a:pt x="0" y="6203"/>
                  </a:lnTo>
                  <a:lnTo>
                    <a:pt x="984" y="6203"/>
                  </a:lnTo>
                  <a:lnTo>
                    <a:pt x="984" y="1"/>
                  </a:lnTo>
                  <a:lnTo>
                    <a:pt x="3178" y="1"/>
                  </a:lnTo>
                  <a:lnTo>
                    <a:pt x="3178" y="6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5861940" y="2106117"/>
              <a:ext cx="113844" cy="128621"/>
            </a:xfrm>
            <a:custGeom>
              <a:avLst/>
              <a:gdLst/>
              <a:ahLst/>
              <a:cxnLst/>
              <a:rect l="l" t="t" r="r" b="b"/>
              <a:pathLst>
                <a:path w="1641" h="1854" extrusionOk="0">
                  <a:moveTo>
                    <a:pt x="1349" y="1"/>
                  </a:moveTo>
                  <a:cubicBezTo>
                    <a:pt x="1171" y="1"/>
                    <a:pt x="993" y="46"/>
                    <a:pt x="830" y="131"/>
                  </a:cubicBezTo>
                  <a:cubicBezTo>
                    <a:pt x="769" y="162"/>
                    <a:pt x="718" y="213"/>
                    <a:pt x="677" y="265"/>
                  </a:cubicBezTo>
                  <a:cubicBezTo>
                    <a:pt x="656" y="295"/>
                    <a:pt x="636" y="336"/>
                    <a:pt x="625" y="377"/>
                  </a:cubicBezTo>
                  <a:cubicBezTo>
                    <a:pt x="595" y="429"/>
                    <a:pt x="554" y="480"/>
                    <a:pt x="523" y="521"/>
                  </a:cubicBezTo>
                  <a:cubicBezTo>
                    <a:pt x="318" y="808"/>
                    <a:pt x="144" y="1115"/>
                    <a:pt x="0" y="1444"/>
                  </a:cubicBezTo>
                  <a:lnTo>
                    <a:pt x="103" y="1854"/>
                  </a:lnTo>
                  <a:cubicBezTo>
                    <a:pt x="205" y="1823"/>
                    <a:pt x="523" y="1556"/>
                    <a:pt x="595" y="1546"/>
                  </a:cubicBezTo>
                  <a:cubicBezTo>
                    <a:pt x="656" y="1536"/>
                    <a:pt x="718" y="1526"/>
                    <a:pt x="779" y="1495"/>
                  </a:cubicBezTo>
                  <a:cubicBezTo>
                    <a:pt x="830" y="1464"/>
                    <a:pt x="871" y="1423"/>
                    <a:pt x="902" y="1372"/>
                  </a:cubicBezTo>
                  <a:cubicBezTo>
                    <a:pt x="1025" y="1218"/>
                    <a:pt x="1107" y="1054"/>
                    <a:pt x="1158" y="869"/>
                  </a:cubicBezTo>
                  <a:cubicBezTo>
                    <a:pt x="1179" y="798"/>
                    <a:pt x="1189" y="736"/>
                    <a:pt x="1210" y="664"/>
                  </a:cubicBezTo>
                  <a:cubicBezTo>
                    <a:pt x="1292" y="449"/>
                    <a:pt x="1466" y="285"/>
                    <a:pt x="1610" y="111"/>
                  </a:cubicBezTo>
                  <a:cubicBezTo>
                    <a:pt x="1630" y="101"/>
                    <a:pt x="1640" y="80"/>
                    <a:pt x="1630" y="60"/>
                  </a:cubicBezTo>
                  <a:cubicBezTo>
                    <a:pt x="1620" y="39"/>
                    <a:pt x="1610" y="29"/>
                    <a:pt x="1589" y="29"/>
                  </a:cubicBezTo>
                  <a:cubicBezTo>
                    <a:pt x="1510" y="10"/>
                    <a:pt x="1429" y="1"/>
                    <a:pt x="1349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5371175" y="2256176"/>
              <a:ext cx="362762" cy="136599"/>
            </a:xfrm>
            <a:custGeom>
              <a:avLst/>
              <a:gdLst/>
              <a:ahLst/>
              <a:cxnLst/>
              <a:rect l="l" t="t" r="r" b="b"/>
              <a:pathLst>
                <a:path w="5229" h="1969" extrusionOk="0">
                  <a:moveTo>
                    <a:pt x="1618" y="1"/>
                  </a:moveTo>
                  <a:cubicBezTo>
                    <a:pt x="1427" y="1"/>
                    <a:pt x="1234" y="28"/>
                    <a:pt x="1046" y="80"/>
                  </a:cubicBezTo>
                  <a:cubicBezTo>
                    <a:pt x="841" y="131"/>
                    <a:pt x="657" y="213"/>
                    <a:pt x="482" y="336"/>
                  </a:cubicBezTo>
                  <a:cubicBezTo>
                    <a:pt x="216" y="531"/>
                    <a:pt x="1" y="787"/>
                    <a:pt x="72" y="1095"/>
                  </a:cubicBezTo>
                  <a:cubicBezTo>
                    <a:pt x="93" y="1208"/>
                    <a:pt x="154" y="1310"/>
                    <a:pt x="247" y="1392"/>
                  </a:cubicBezTo>
                  <a:cubicBezTo>
                    <a:pt x="339" y="1485"/>
                    <a:pt x="472" y="1536"/>
                    <a:pt x="595" y="1556"/>
                  </a:cubicBezTo>
                  <a:cubicBezTo>
                    <a:pt x="954" y="1587"/>
                    <a:pt x="1487" y="1669"/>
                    <a:pt x="2061" y="1741"/>
                  </a:cubicBezTo>
                  <a:cubicBezTo>
                    <a:pt x="2910" y="1864"/>
                    <a:pt x="3829" y="1969"/>
                    <a:pt x="4290" y="1969"/>
                  </a:cubicBezTo>
                  <a:cubicBezTo>
                    <a:pt x="4329" y="1969"/>
                    <a:pt x="4366" y="1968"/>
                    <a:pt x="4398" y="1966"/>
                  </a:cubicBezTo>
                  <a:cubicBezTo>
                    <a:pt x="4425" y="1967"/>
                    <a:pt x="4451" y="1968"/>
                    <a:pt x="4477" y="1968"/>
                  </a:cubicBezTo>
                  <a:cubicBezTo>
                    <a:pt x="4705" y="1968"/>
                    <a:pt x="4926" y="1928"/>
                    <a:pt x="5147" y="1864"/>
                  </a:cubicBezTo>
                  <a:lnTo>
                    <a:pt x="5167" y="1854"/>
                  </a:lnTo>
                  <a:cubicBezTo>
                    <a:pt x="5229" y="1802"/>
                    <a:pt x="5229" y="1659"/>
                    <a:pt x="5208" y="1505"/>
                  </a:cubicBezTo>
                  <a:cubicBezTo>
                    <a:pt x="5198" y="1362"/>
                    <a:pt x="5157" y="1187"/>
                    <a:pt x="5147" y="1146"/>
                  </a:cubicBezTo>
                  <a:cubicBezTo>
                    <a:pt x="5116" y="828"/>
                    <a:pt x="4880" y="572"/>
                    <a:pt x="4573" y="521"/>
                  </a:cubicBezTo>
                  <a:cubicBezTo>
                    <a:pt x="4542" y="511"/>
                    <a:pt x="4511" y="500"/>
                    <a:pt x="4480" y="500"/>
                  </a:cubicBezTo>
                  <a:cubicBezTo>
                    <a:pt x="4450" y="500"/>
                    <a:pt x="4429" y="480"/>
                    <a:pt x="4409" y="480"/>
                  </a:cubicBezTo>
                  <a:cubicBezTo>
                    <a:pt x="3548" y="203"/>
                    <a:pt x="2574" y="131"/>
                    <a:pt x="1948" y="29"/>
                  </a:cubicBezTo>
                  <a:cubicBezTo>
                    <a:pt x="1839" y="10"/>
                    <a:pt x="1729" y="1"/>
                    <a:pt x="1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5656379" y="2189853"/>
              <a:ext cx="239760" cy="198343"/>
            </a:xfrm>
            <a:custGeom>
              <a:avLst/>
              <a:gdLst/>
              <a:ahLst/>
              <a:cxnLst/>
              <a:rect l="l" t="t" r="r" b="b"/>
              <a:pathLst>
                <a:path w="3456" h="2859" extrusionOk="0">
                  <a:moveTo>
                    <a:pt x="3107" y="1"/>
                  </a:moveTo>
                  <a:cubicBezTo>
                    <a:pt x="3107" y="1"/>
                    <a:pt x="2276" y="780"/>
                    <a:pt x="1436" y="1067"/>
                  </a:cubicBezTo>
                  <a:cubicBezTo>
                    <a:pt x="1097" y="1169"/>
                    <a:pt x="779" y="1303"/>
                    <a:pt x="462" y="1467"/>
                  </a:cubicBezTo>
                  <a:cubicBezTo>
                    <a:pt x="431" y="1487"/>
                    <a:pt x="400" y="1508"/>
                    <a:pt x="369" y="1528"/>
                  </a:cubicBezTo>
                  <a:cubicBezTo>
                    <a:pt x="369" y="1528"/>
                    <a:pt x="0" y="1959"/>
                    <a:pt x="175" y="2461"/>
                  </a:cubicBezTo>
                  <a:cubicBezTo>
                    <a:pt x="195" y="2523"/>
                    <a:pt x="226" y="2574"/>
                    <a:pt x="267" y="2625"/>
                  </a:cubicBezTo>
                  <a:cubicBezTo>
                    <a:pt x="277" y="2646"/>
                    <a:pt x="298" y="2666"/>
                    <a:pt x="318" y="2676"/>
                  </a:cubicBezTo>
                  <a:cubicBezTo>
                    <a:pt x="479" y="2830"/>
                    <a:pt x="697" y="2858"/>
                    <a:pt x="835" y="2858"/>
                  </a:cubicBezTo>
                  <a:cubicBezTo>
                    <a:pt x="890" y="2858"/>
                    <a:pt x="933" y="2854"/>
                    <a:pt x="954" y="2851"/>
                  </a:cubicBezTo>
                  <a:lnTo>
                    <a:pt x="1036" y="2820"/>
                  </a:lnTo>
                  <a:lnTo>
                    <a:pt x="1056" y="2810"/>
                  </a:lnTo>
                  <a:cubicBezTo>
                    <a:pt x="1897" y="2451"/>
                    <a:pt x="3455" y="524"/>
                    <a:pt x="3455" y="524"/>
                  </a:cubicBezTo>
                  <a:lnTo>
                    <a:pt x="3383" y="411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5514159" y="2238139"/>
              <a:ext cx="371989" cy="154637"/>
            </a:xfrm>
            <a:custGeom>
              <a:avLst/>
              <a:gdLst/>
              <a:ahLst/>
              <a:cxnLst/>
              <a:rect l="l" t="t" r="r" b="b"/>
              <a:pathLst>
                <a:path w="5362" h="2229" extrusionOk="0">
                  <a:moveTo>
                    <a:pt x="5360" y="1"/>
                  </a:moveTo>
                  <a:cubicBezTo>
                    <a:pt x="5338" y="1"/>
                    <a:pt x="3656" y="1531"/>
                    <a:pt x="3147" y="1765"/>
                  </a:cubicBezTo>
                  <a:cubicBezTo>
                    <a:pt x="3004" y="1847"/>
                    <a:pt x="2840" y="1909"/>
                    <a:pt x="2676" y="1960"/>
                  </a:cubicBezTo>
                  <a:cubicBezTo>
                    <a:pt x="2573" y="1980"/>
                    <a:pt x="2471" y="1991"/>
                    <a:pt x="2358" y="1991"/>
                  </a:cubicBezTo>
                  <a:lnTo>
                    <a:pt x="2317" y="1991"/>
                  </a:lnTo>
                  <a:cubicBezTo>
                    <a:pt x="1538" y="1980"/>
                    <a:pt x="820" y="1570"/>
                    <a:pt x="420" y="904"/>
                  </a:cubicBezTo>
                  <a:cubicBezTo>
                    <a:pt x="308" y="719"/>
                    <a:pt x="185" y="555"/>
                    <a:pt x="41" y="391"/>
                  </a:cubicBezTo>
                  <a:cubicBezTo>
                    <a:pt x="41" y="391"/>
                    <a:pt x="21" y="1335"/>
                    <a:pt x="0" y="2001"/>
                  </a:cubicBezTo>
                  <a:cubicBezTo>
                    <a:pt x="849" y="2124"/>
                    <a:pt x="1768" y="2229"/>
                    <a:pt x="2229" y="2229"/>
                  </a:cubicBezTo>
                  <a:cubicBezTo>
                    <a:pt x="2268" y="2229"/>
                    <a:pt x="2305" y="2228"/>
                    <a:pt x="2337" y="2226"/>
                  </a:cubicBezTo>
                  <a:cubicBezTo>
                    <a:pt x="2364" y="2227"/>
                    <a:pt x="2390" y="2228"/>
                    <a:pt x="2416" y="2228"/>
                  </a:cubicBezTo>
                  <a:cubicBezTo>
                    <a:pt x="2644" y="2228"/>
                    <a:pt x="2865" y="2188"/>
                    <a:pt x="3086" y="2124"/>
                  </a:cubicBezTo>
                  <a:lnTo>
                    <a:pt x="3106" y="2114"/>
                  </a:lnTo>
                  <a:cubicBezTo>
                    <a:pt x="3311" y="2032"/>
                    <a:pt x="3783" y="1827"/>
                    <a:pt x="5351" y="12"/>
                  </a:cubicBezTo>
                  <a:cubicBezTo>
                    <a:pt x="5359" y="4"/>
                    <a:pt x="5361" y="1"/>
                    <a:pt x="5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5132244" y="2758110"/>
              <a:ext cx="410422" cy="318709"/>
            </a:xfrm>
            <a:custGeom>
              <a:avLst/>
              <a:gdLst/>
              <a:ahLst/>
              <a:cxnLst/>
              <a:rect l="l" t="t" r="r" b="b"/>
              <a:pathLst>
                <a:path w="5916" h="4594" extrusionOk="0">
                  <a:moveTo>
                    <a:pt x="1999" y="1"/>
                  </a:moveTo>
                  <a:cubicBezTo>
                    <a:pt x="0" y="2112"/>
                    <a:pt x="1538" y="4593"/>
                    <a:pt x="1538" y="4593"/>
                  </a:cubicBezTo>
                  <a:lnTo>
                    <a:pt x="5915" y="4593"/>
                  </a:lnTo>
                  <a:cubicBezTo>
                    <a:pt x="5905" y="3230"/>
                    <a:pt x="5782" y="534"/>
                    <a:pt x="5782" y="534"/>
                  </a:cubicBezTo>
                  <a:cubicBezTo>
                    <a:pt x="5782" y="534"/>
                    <a:pt x="5466" y="756"/>
                    <a:pt x="4749" y="756"/>
                  </a:cubicBezTo>
                  <a:cubicBezTo>
                    <a:pt x="4680" y="756"/>
                    <a:pt x="4608" y="753"/>
                    <a:pt x="4531" y="749"/>
                  </a:cubicBezTo>
                  <a:cubicBezTo>
                    <a:pt x="3434" y="677"/>
                    <a:pt x="1999" y="1"/>
                    <a:pt x="19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5379708" y="2837060"/>
              <a:ext cx="216311" cy="1092448"/>
            </a:xfrm>
            <a:custGeom>
              <a:avLst/>
              <a:gdLst/>
              <a:ahLst/>
              <a:cxnLst/>
              <a:rect l="l" t="t" r="r" b="b"/>
              <a:pathLst>
                <a:path w="3118" h="15747" extrusionOk="0">
                  <a:moveTo>
                    <a:pt x="2071" y="1"/>
                  </a:moveTo>
                  <a:cubicBezTo>
                    <a:pt x="2071" y="1"/>
                    <a:pt x="31" y="1928"/>
                    <a:pt x="165" y="3384"/>
                  </a:cubicBezTo>
                  <a:lnTo>
                    <a:pt x="1" y="3917"/>
                  </a:lnTo>
                  <a:cubicBezTo>
                    <a:pt x="11" y="3937"/>
                    <a:pt x="11" y="3968"/>
                    <a:pt x="11" y="3988"/>
                  </a:cubicBezTo>
                  <a:cubicBezTo>
                    <a:pt x="288" y="5116"/>
                    <a:pt x="923" y="7166"/>
                    <a:pt x="1313" y="8314"/>
                  </a:cubicBezTo>
                  <a:cubicBezTo>
                    <a:pt x="595" y="10303"/>
                    <a:pt x="1661" y="13491"/>
                    <a:pt x="2071" y="15747"/>
                  </a:cubicBezTo>
                  <a:lnTo>
                    <a:pt x="2082" y="15747"/>
                  </a:lnTo>
                  <a:cubicBezTo>
                    <a:pt x="2430" y="15747"/>
                    <a:pt x="2768" y="15716"/>
                    <a:pt x="3117" y="15655"/>
                  </a:cubicBezTo>
                  <a:cubicBezTo>
                    <a:pt x="2963" y="13030"/>
                    <a:pt x="3055" y="9668"/>
                    <a:pt x="3045" y="8376"/>
                  </a:cubicBezTo>
                  <a:cubicBezTo>
                    <a:pt x="3045" y="8294"/>
                    <a:pt x="3035" y="8222"/>
                    <a:pt x="3025" y="8150"/>
                  </a:cubicBezTo>
                  <a:cubicBezTo>
                    <a:pt x="3025" y="8007"/>
                    <a:pt x="3014" y="7874"/>
                    <a:pt x="2994" y="7740"/>
                  </a:cubicBezTo>
                  <a:cubicBezTo>
                    <a:pt x="2984" y="7617"/>
                    <a:pt x="2953" y="7392"/>
                    <a:pt x="2922" y="7115"/>
                  </a:cubicBezTo>
                  <a:cubicBezTo>
                    <a:pt x="2912" y="7023"/>
                    <a:pt x="2912" y="6931"/>
                    <a:pt x="2891" y="6828"/>
                  </a:cubicBezTo>
                  <a:cubicBezTo>
                    <a:pt x="2727" y="5208"/>
                    <a:pt x="2348" y="1836"/>
                    <a:pt x="2297" y="1477"/>
                  </a:cubicBezTo>
                  <a:cubicBezTo>
                    <a:pt x="2235" y="1036"/>
                    <a:pt x="2071" y="1"/>
                    <a:pt x="2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5371175" y="2963393"/>
              <a:ext cx="152278" cy="966879"/>
            </a:xfrm>
            <a:custGeom>
              <a:avLst/>
              <a:gdLst/>
              <a:ahLst/>
              <a:cxnLst/>
              <a:rect l="l" t="t" r="r" b="b"/>
              <a:pathLst>
                <a:path w="2195" h="13937" extrusionOk="0">
                  <a:moveTo>
                    <a:pt x="853" y="0"/>
                  </a:moveTo>
                  <a:cubicBezTo>
                    <a:pt x="849" y="0"/>
                    <a:pt x="845" y="2"/>
                    <a:pt x="841" y="4"/>
                  </a:cubicBezTo>
                  <a:cubicBezTo>
                    <a:pt x="739" y="76"/>
                    <a:pt x="1" y="1275"/>
                    <a:pt x="1" y="1275"/>
                  </a:cubicBezTo>
                  <a:lnTo>
                    <a:pt x="134" y="2167"/>
                  </a:lnTo>
                  <a:cubicBezTo>
                    <a:pt x="380" y="3193"/>
                    <a:pt x="923" y="4894"/>
                    <a:pt x="1323" y="6145"/>
                  </a:cubicBezTo>
                  <a:cubicBezTo>
                    <a:pt x="1395" y="6370"/>
                    <a:pt x="1395" y="6606"/>
                    <a:pt x="1343" y="6842"/>
                  </a:cubicBezTo>
                  <a:cubicBezTo>
                    <a:pt x="831" y="8903"/>
                    <a:pt x="1815" y="11804"/>
                    <a:pt x="2194" y="13936"/>
                  </a:cubicBezTo>
                  <a:cubicBezTo>
                    <a:pt x="2194" y="13936"/>
                    <a:pt x="2051" y="12870"/>
                    <a:pt x="1754" y="10963"/>
                  </a:cubicBezTo>
                  <a:cubicBezTo>
                    <a:pt x="1446" y="9046"/>
                    <a:pt x="1579" y="7334"/>
                    <a:pt x="1856" y="6422"/>
                  </a:cubicBezTo>
                  <a:cubicBezTo>
                    <a:pt x="1743" y="5858"/>
                    <a:pt x="1261" y="4484"/>
                    <a:pt x="974" y="3480"/>
                  </a:cubicBezTo>
                  <a:cubicBezTo>
                    <a:pt x="687" y="2475"/>
                    <a:pt x="831" y="2342"/>
                    <a:pt x="841" y="1491"/>
                  </a:cubicBezTo>
                  <a:cubicBezTo>
                    <a:pt x="861" y="666"/>
                    <a:pt x="937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5132244" y="3339340"/>
              <a:ext cx="188978" cy="589757"/>
            </a:xfrm>
            <a:custGeom>
              <a:avLst/>
              <a:gdLst/>
              <a:ahLst/>
              <a:cxnLst/>
              <a:rect l="l" t="t" r="r" b="b"/>
              <a:pathLst>
                <a:path w="2724" h="8501" extrusionOk="0">
                  <a:moveTo>
                    <a:pt x="1907" y="1"/>
                  </a:moveTo>
                  <a:cubicBezTo>
                    <a:pt x="1536" y="1"/>
                    <a:pt x="1106" y="230"/>
                    <a:pt x="871" y="654"/>
                  </a:cubicBezTo>
                  <a:cubicBezTo>
                    <a:pt x="0" y="2212"/>
                    <a:pt x="379" y="6713"/>
                    <a:pt x="318" y="8445"/>
                  </a:cubicBezTo>
                  <a:cubicBezTo>
                    <a:pt x="318" y="8456"/>
                    <a:pt x="328" y="8476"/>
                    <a:pt x="328" y="8497"/>
                  </a:cubicBezTo>
                  <a:cubicBezTo>
                    <a:pt x="413" y="8499"/>
                    <a:pt x="498" y="8500"/>
                    <a:pt x="583" y="8500"/>
                  </a:cubicBezTo>
                  <a:cubicBezTo>
                    <a:pt x="840" y="8500"/>
                    <a:pt x="1100" y="8489"/>
                    <a:pt x="1353" y="8466"/>
                  </a:cubicBezTo>
                  <a:lnTo>
                    <a:pt x="1384" y="8466"/>
                  </a:lnTo>
                  <a:cubicBezTo>
                    <a:pt x="1548" y="6990"/>
                    <a:pt x="2225" y="2356"/>
                    <a:pt x="2532" y="1095"/>
                  </a:cubicBezTo>
                  <a:cubicBezTo>
                    <a:pt x="2724" y="345"/>
                    <a:pt x="2360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5183235" y="2896515"/>
              <a:ext cx="231713" cy="572899"/>
            </a:xfrm>
            <a:custGeom>
              <a:avLst/>
              <a:gdLst/>
              <a:ahLst/>
              <a:cxnLst/>
              <a:rect l="l" t="t" r="r" b="b"/>
              <a:pathLst>
                <a:path w="3340" h="8258" extrusionOk="0">
                  <a:moveTo>
                    <a:pt x="2371" y="1"/>
                  </a:moveTo>
                  <a:cubicBezTo>
                    <a:pt x="2058" y="1"/>
                    <a:pt x="1684" y="148"/>
                    <a:pt x="1315" y="343"/>
                  </a:cubicBezTo>
                  <a:cubicBezTo>
                    <a:pt x="864" y="568"/>
                    <a:pt x="321" y="968"/>
                    <a:pt x="352" y="1419"/>
                  </a:cubicBezTo>
                  <a:cubicBezTo>
                    <a:pt x="403" y="2188"/>
                    <a:pt x="259" y="6115"/>
                    <a:pt x="136" y="6945"/>
                  </a:cubicBezTo>
                  <a:cubicBezTo>
                    <a:pt x="0" y="7941"/>
                    <a:pt x="407" y="8258"/>
                    <a:pt x="844" y="8258"/>
                  </a:cubicBezTo>
                  <a:cubicBezTo>
                    <a:pt x="1230" y="8258"/>
                    <a:pt x="1638" y="8010"/>
                    <a:pt x="1715" y="7765"/>
                  </a:cubicBezTo>
                  <a:cubicBezTo>
                    <a:pt x="2125" y="6463"/>
                    <a:pt x="2915" y="3152"/>
                    <a:pt x="3058" y="2250"/>
                  </a:cubicBezTo>
                  <a:cubicBezTo>
                    <a:pt x="3340" y="527"/>
                    <a:pt x="2964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5640978" y="2284204"/>
              <a:ext cx="72358" cy="28028"/>
            </a:xfrm>
            <a:custGeom>
              <a:avLst/>
              <a:gdLst/>
              <a:ahLst/>
              <a:cxnLst/>
              <a:rect l="l" t="t" r="r" b="b"/>
              <a:pathLst>
                <a:path w="1043" h="404" extrusionOk="0">
                  <a:moveTo>
                    <a:pt x="233" y="0"/>
                  </a:moveTo>
                  <a:cubicBezTo>
                    <a:pt x="1" y="0"/>
                    <a:pt x="345" y="404"/>
                    <a:pt x="345" y="404"/>
                  </a:cubicBezTo>
                  <a:lnTo>
                    <a:pt x="991" y="363"/>
                  </a:lnTo>
                  <a:lnTo>
                    <a:pt x="1043" y="199"/>
                  </a:lnTo>
                  <a:lnTo>
                    <a:pt x="868" y="14"/>
                  </a:lnTo>
                  <a:cubicBezTo>
                    <a:pt x="868" y="14"/>
                    <a:pt x="809" y="55"/>
                    <a:pt x="648" y="55"/>
                  </a:cubicBezTo>
                  <a:cubicBezTo>
                    <a:pt x="568" y="55"/>
                    <a:pt x="462" y="45"/>
                    <a:pt x="325" y="14"/>
                  </a:cubicBezTo>
                  <a:cubicBezTo>
                    <a:pt x="287" y="5"/>
                    <a:pt x="257" y="0"/>
                    <a:pt x="233" y="0"/>
                  </a:cubicBez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5185525" y="2226830"/>
              <a:ext cx="369907" cy="600579"/>
            </a:xfrm>
            <a:custGeom>
              <a:avLst/>
              <a:gdLst/>
              <a:ahLst/>
              <a:cxnLst/>
              <a:rect l="l" t="t" r="r" b="b"/>
              <a:pathLst>
                <a:path w="5332" h="8657" extrusionOk="0">
                  <a:moveTo>
                    <a:pt x="2739" y="0"/>
                  </a:moveTo>
                  <a:cubicBezTo>
                    <a:pt x="2349" y="0"/>
                    <a:pt x="1916" y="49"/>
                    <a:pt x="1436" y="165"/>
                  </a:cubicBezTo>
                  <a:cubicBezTo>
                    <a:pt x="360" y="421"/>
                    <a:pt x="1" y="708"/>
                    <a:pt x="11" y="1508"/>
                  </a:cubicBezTo>
                  <a:cubicBezTo>
                    <a:pt x="21" y="1836"/>
                    <a:pt x="62" y="2164"/>
                    <a:pt x="124" y="2492"/>
                  </a:cubicBezTo>
                  <a:cubicBezTo>
                    <a:pt x="298" y="3497"/>
                    <a:pt x="739" y="4706"/>
                    <a:pt x="1016" y="5455"/>
                  </a:cubicBezTo>
                  <a:cubicBezTo>
                    <a:pt x="1190" y="5895"/>
                    <a:pt x="1231" y="6377"/>
                    <a:pt x="1129" y="6849"/>
                  </a:cubicBezTo>
                  <a:cubicBezTo>
                    <a:pt x="924" y="7761"/>
                    <a:pt x="1149" y="7823"/>
                    <a:pt x="1149" y="7823"/>
                  </a:cubicBezTo>
                  <a:cubicBezTo>
                    <a:pt x="1149" y="7823"/>
                    <a:pt x="1815" y="8366"/>
                    <a:pt x="3456" y="8633"/>
                  </a:cubicBezTo>
                  <a:cubicBezTo>
                    <a:pt x="3560" y="8649"/>
                    <a:pt x="3666" y="8657"/>
                    <a:pt x="3771" y="8657"/>
                  </a:cubicBezTo>
                  <a:cubicBezTo>
                    <a:pt x="4433" y="8657"/>
                    <a:pt x="5047" y="8358"/>
                    <a:pt x="5065" y="8243"/>
                  </a:cubicBezTo>
                  <a:cubicBezTo>
                    <a:pt x="5086" y="8120"/>
                    <a:pt x="4911" y="7792"/>
                    <a:pt x="4911" y="7741"/>
                  </a:cubicBezTo>
                  <a:cubicBezTo>
                    <a:pt x="4870" y="5906"/>
                    <a:pt x="5137" y="6203"/>
                    <a:pt x="5229" y="4153"/>
                  </a:cubicBezTo>
                  <a:cubicBezTo>
                    <a:pt x="5332" y="2041"/>
                    <a:pt x="5311" y="790"/>
                    <a:pt x="4635" y="452"/>
                  </a:cubicBezTo>
                  <a:cubicBezTo>
                    <a:pt x="4142" y="199"/>
                    <a:pt x="3525" y="0"/>
                    <a:pt x="2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5186288" y="2320002"/>
              <a:ext cx="350691" cy="507409"/>
            </a:xfrm>
            <a:custGeom>
              <a:avLst/>
              <a:gdLst/>
              <a:ahLst/>
              <a:cxnLst/>
              <a:rect l="l" t="t" r="r" b="b"/>
              <a:pathLst>
                <a:path w="5055" h="7314" extrusionOk="0">
                  <a:moveTo>
                    <a:pt x="431" y="1"/>
                  </a:moveTo>
                  <a:lnTo>
                    <a:pt x="0" y="165"/>
                  </a:lnTo>
                  <a:cubicBezTo>
                    <a:pt x="10" y="493"/>
                    <a:pt x="51" y="821"/>
                    <a:pt x="123" y="1149"/>
                  </a:cubicBezTo>
                  <a:cubicBezTo>
                    <a:pt x="287" y="2154"/>
                    <a:pt x="728" y="3363"/>
                    <a:pt x="1005" y="4112"/>
                  </a:cubicBezTo>
                  <a:cubicBezTo>
                    <a:pt x="1179" y="4552"/>
                    <a:pt x="1220" y="5034"/>
                    <a:pt x="1118" y="5506"/>
                  </a:cubicBezTo>
                  <a:cubicBezTo>
                    <a:pt x="913" y="6418"/>
                    <a:pt x="1138" y="6480"/>
                    <a:pt x="1138" y="6480"/>
                  </a:cubicBezTo>
                  <a:cubicBezTo>
                    <a:pt x="1138" y="6480"/>
                    <a:pt x="1804" y="7023"/>
                    <a:pt x="3445" y="7290"/>
                  </a:cubicBezTo>
                  <a:cubicBezTo>
                    <a:pt x="3549" y="7306"/>
                    <a:pt x="3655" y="7314"/>
                    <a:pt x="3760" y="7314"/>
                  </a:cubicBezTo>
                  <a:cubicBezTo>
                    <a:pt x="4422" y="7314"/>
                    <a:pt x="5036" y="7015"/>
                    <a:pt x="5054" y="6900"/>
                  </a:cubicBezTo>
                  <a:cubicBezTo>
                    <a:pt x="5054" y="6859"/>
                    <a:pt x="5054" y="6818"/>
                    <a:pt x="5034" y="6777"/>
                  </a:cubicBezTo>
                  <a:lnTo>
                    <a:pt x="4777" y="6808"/>
                  </a:lnTo>
                  <a:cubicBezTo>
                    <a:pt x="4592" y="6823"/>
                    <a:pt x="4405" y="6832"/>
                    <a:pt x="4217" y="6832"/>
                  </a:cubicBezTo>
                  <a:cubicBezTo>
                    <a:pt x="3918" y="6832"/>
                    <a:pt x="3618" y="6811"/>
                    <a:pt x="3322" y="6767"/>
                  </a:cubicBezTo>
                  <a:cubicBezTo>
                    <a:pt x="2830" y="6715"/>
                    <a:pt x="2348" y="6592"/>
                    <a:pt x="1886" y="6408"/>
                  </a:cubicBezTo>
                  <a:cubicBezTo>
                    <a:pt x="1640" y="6316"/>
                    <a:pt x="1487" y="6059"/>
                    <a:pt x="1538" y="5793"/>
                  </a:cubicBezTo>
                  <a:cubicBezTo>
                    <a:pt x="1610" y="5373"/>
                    <a:pt x="1661" y="4942"/>
                    <a:pt x="1671" y="4511"/>
                  </a:cubicBezTo>
                  <a:cubicBezTo>
                    <a:pt x="1671" y="4101"/>
                    <a:pt x="1476" y="3414"/>
                    <a:pt x="1323" y="2922"/>
                  </a:cubicBezTo>
                  <a:cubicBezTo>
                    <a:pt x="1210" y="2543"/>
                    <a:pt x="1169" y="2154"/>
                    <a:pt x="1200" y="1754"/>
                  </a:cubicBezTo>
                  <a:cubicBezTo>
                    <a:pt x="1230" y="1313"/>
                    <a:pt x="1230" y="862"/>
                    <a:pt x="1200" y="421"/>
                  </a:cubicBez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5272592" y="1942043"/>
              <a:ext cx="260087" cy="335359"/>
            </a:xfrm>
            <a:custGeom>
              <a:avLst/>
              <a:gdLst/>
              <a:ahLst/>
              <a:cxnLst/>
              <a:rect l="l" t="t" r="r" b="b"/>
              <a:pathLst>
                <a:path w="3749" h="4834" extrusionOk="0">
                  <a:moveTo>
                    <a:pt x="1643" y="1"/>
                  </a:moveTo>
                  <a:cubicBezTo>
                    <a:pt x="664" y="1"/>
                    <a:pt x="1" y="902"/>
                    <a:pt x="17" y="1738"/>
                  </a:cubicBezTo>
                  <a:cubicBezTo>
                    <a:pt x="48" y="2773"/>
                    <a:pt x="940" y="3378"/>
                    <a:pt x="940" y="3378"/>
                  </a:cubicBezTo>
                  <a:lnTo>
                    <a:pt x="888" y="4178"/>
                  </a:lnTo>
                  <a:lnTo>
                    <a:pt x="1483" y="4547"/>
                  </a:lnTo>
                  <a:lnTo>
                    <a:pt x="1862" y="4834"/>
                  </a:lnTo>
                  <a:lnTo>
                    <a:pt x="2139" y="4475"/>
                  </a:lnTo>
                  <a:lnTo>
                    <a:pt x="2170" y="3870"/>
                  </a:lnTo>
                  <a:cubicBezTo>
                    <a:pt x="2170" y="3726"/>
                    <a:pt x="2272" y="3603"/>
                    <a:pt x="2416" y="3583"/>
                  </a:cubicBezTo>
                  <a:cubicBezTo>
                    <a:pt x="3749" y="3439"/>
                    <a:pt x="3626" y="2681"/>
                    <a:pt x="3441" y="1984"/>
                  </a:cubicBezTo>
                  <a:cubicBezTo>
                    <a:pt x="3369" y="1717"/>
                    <a:pt x="3277" y="1461"/>
                    <a:pt x="3164" y="1215"/>
                  </a:cubicBezTo>
                  <a:cubicBezTo>
                    <a:pt x="2816" y="436"/>
                    <a:pt x="2447" y="190"/>
                    <a:pt x="2395" y="169"/>
                  </a:cubicBezTo>
                  <a:cubicBezTo>
                    <a:pt x="2130" y="52"/>
                    <a:pt x="1877" y="1"/>
                    <a:pt x="1643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5415992" y="2291558"/>
              <a:ext cx="98929" cy="428946"/>
            </a:xfrm>
            <a:custGeom>
              <a:avLst/>
              <a:gdLst/>
              <a:ahLst/>
              <a:cxnLst/>
              <a:rect l="l" t="t" r="r" b="b"/>
              <a:pathLst>
                <a:path w="1426" h="6183" extrusionOk="0">
                  <a:moveTo>
                    <a:pt x="308" y="1"/>
                  </a:moveTo>
                  <a:lnTo>
                    <a:pt x="0" y="62"/>
                  </a:lnTo>
                  <a:cubicBezTo>
                    <a:pt x="708" y="1846"/>
                    <a:pt x="339" y="5362"/>
                    <a:pt x="339" y="5362"/>
                  </a:cubicBezTo>
                  <a:lnTo>
                    <a:pt x="790" y="6182"/>
                  </a:lnTo>
                  <a:lnTo>
                    <a:pt x="1200" y="5434"/>
                  </a:lnTo>
                  <a:cubicBezTo>
                    <a:pt x="1425" y="3671"/>
                    <a:pt x="308" y="1"/>
                    <a:pt x="30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5398231" y="2257425"/>
              <a:ext cx="44816" cy="37740"/>
            </a:xfrm>
            <a:custGeom>
              <a:avLst/>
              <a:gdLst/>
              <a:ahLst/>
              <a:cxnLst/>
              <a:rect l="l" t="t" r="r" b="b"/>
              <a:pathLst>
                <a:path w="646" h="544" extrusionOk="0">
                  <a:moveTo>
                    <a:pt x="308" y="1"/>
                  </a:moveTo>
                  <a:lnTo>
                    <a:pt x="0" y="349"/>
                  </a:lnTo>
                  <a:lnTo>
                    <a:pt x="267" y="544"/>
                  </a:lnTo>
                  <a:lnTo>
                    <a:pt x="574" y="482"/>
                  </a:lnTo>
                  <a:cubicBezTo>
                    <a:pt x="605" y="400"/>
                    <a:pt x="625" y="318"/>
                    <a:pt x="646" y="226"/>
                  </a:cubicBezTo>
                  <a:lnTo>
                    <a:pt x="646" y="175"/>
                  </a:lnTo>
                  <a:cubicBezTo>
                    <a:pt x="564" y="93"/>
                    <a:pt x="461" y="42"/>
                    <a:pt x="349" y="11"/>
                  </a:cubicBezTo>
                  <a:lnTo>
                    <a:pt x="308" y="1"/>
                  </a:ln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5314287" y="2211221"/>
              <a:ext cx="105311" cy="78255"/>
            </a:xfrm>
            <a:custGeom>
              <a:avLst/>
              <a:gdLst/>
              <a:ahLst/>
              <a:cxnLst/>
              <a:rect l="l" t="t" r="r" b="b"/>
              <a:pathLst>
                <a:path w="1518" h="1128" extrusionOk="0">
                  <a:moveTo>
                    <a:pt x="287" y="0"/>
                  </a:moveTo>
                  <a:cubicBezTo>
                    <a:pt x="175" y="72"/>
                    <a:pt x="72" y="175"/>
                    <a:pt x="0" y="298"/>
                  </a:cubicBezTo>
                  <a:cubicBezTo>
                    <a:pt x="123" y="359"/>
                    <a:pt x="246" y="421"/>
                    <a:pt x="369" y="492"/>
                  </a:cubicBezTo>
                  <a:cubicBezTo>
                    <a:pt x="533" y="585"/>
                    <a:pt x="1292" y="1128"/>
                    <a:pt x="1292" y="1128"/>
                  </a:cubicBezTo>
                  <a:lnTo>
                    <a:pt x="1518" y="677"/>
                  </a:lnTo>
                  <a:cubicBezTo>
                    <a:pt x="1518" y="677"/>
                    <a:pt x="718" y="113"/>
                    <a:pt x="28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5418836" y="2214065"/>
              <a:ext cx="33508" cy="63339"/>
            </a:xfrm>
            <a:custGeom>
              <a:avLst/>
              <a:gdLst/>
              <a:ahLst/>
              <a:cxnLst/>
              <a:rect l="l" t="t" r="r" b="b"/>
              <a:pathLst>
                <a:path w="483" h="913" extrusionOk="0">
                  <a:moveTo>
                    <a:pt x="52" y="0"/>
                  </a:moveTo>
                  <a:lnTo>
                    <a:pt x="0" y="626"/>
                  </a:lnTo>
                  <a:cubicBezTo>
                    <a:pt x="144" y="667"/>
                    <a:pt x="277" y="779"/>
                    <a:pt x="349" y="913"/>
                  </a:cubicBezTo>
                  <a:cubicBezTo>
                    <a:pt x="349" y="913"/>
                    <a:pt x="482" y="656"/>
                    <a:pt x="308" y="185"/>
                  </a:cubicBezTo>
                  <a:cubicBezTo>
                    <a:pt x="236" y="113"/>
                    <a:pt x="144" y="52"/>
                    <a:pt x="5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5244564" y="1969377"/>
              <a:ext cx="145896" cy="208749"/>
            </a:xfrm>
            <a:custGeom>
              <a:avLst/>
              <a:gdLst/>
              <a:ahLst/>
              <a:cxnLst/>
              <a:rect l="l" t="t" r="r" b="b"/>
              <a:pathLst>
                <a:path w="2103" h="3009" extrusionOk="0">
                  <a:moveTo>
                    <a:pt x="872" y="1"/>
                  </a:moveTo>
                  <a:cubicBezTo>
                    <a:pt x="329" y="134"/>
                    <a:pt x="1" y="708"/>
                    <a:pt x="134" y="1139"/>
                  </a:cubicBezTo>
                  <a:cubicBezTo>
                    <a:pt x="349" y="1826"/>
                    <a:pt x="503" y="2451"/>
                    <a:pt x="923" y="2820"/>
                  </a:cubicBezTo>
                  <a:cubicBezTo>
                    <a:pt x="992" y="2881"/>
                    <a:pt x="1156" y="3009"/>
                    <a:pt x="1274" y="3009"/>
                  </a:cubicBezTo>
                  <a:cubicBezTo>
                    <a:pt x="1315" y="3009"/>
                    <a:pt x="1351" y="2993"/>
                    <a:pt x="1374" y="2953"/>
                  </a:cubicBezTo>
                  <a:cubicBezTo>
                    <a:pt x="1395" y="2892"/>
                    <a:pt x="1415" y="2830"/>
                    <a:pt x="1436" y="2769"/>
                  </a:cubicBezTo>
                  <a:cubicBezTo>
                    <a:pt x="1497" y="2656"/>
                    <a:pt x="1579" y="2574"/>
                    <a:pt x="1692" y="2523"/>
                  </a:cubicBezTo>
                  <a:cubicBezTo>
                    <a:pt x="1723" y="2502"/>
                    <a:pt x="1744" y="2482"/>
                    <a:pt x="1764" y="2451"/>
                  </a:cubicBezTo>
                  <a:cubicBezTo>
                    <a:pt x="1774" y="2420"/>
                    <a:pt x="1785" y="2389"/>
                    <a:pt x="1785" y="2359"/>
                  </a:cubicBezTo>
                  <a:cubicBezTo>
                    <a:pt x="1795" y="2092"/>
                    <a:pt x="1703" y="1815"/>
                    <a:pt x="1795" y="1559"/>
                  </a:cubicBezTo>
                  <a:cubicBezTo>
                    <a:pt x="1815" y="1497"/>
                    <a:pt x="2102" y="1651"/>
                    <a:pt x="2000" y="1169"/>
                  </a:cubicBezTo>
                  <a:cubicBezTo>
                    <a:pt x="1949" y="1036"/>
                    <a:pt x="1887" y="913"/>
                    <a:pt x="1795" y="800"/>
                  </a:cubicBezTo>
                  <a:cubicBezTo>
                    <a:pt x="1723" y="698"/>
                    <a:pt x="1662" y="585"/>
                    <a:pt x="1631" y="462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5349807" y="2069209"/>
              <a:ext cx="49881" cy="64103"/>
            </a:xfrm>
            <a:custGeom>
              <a:avLst/>
              <a:gdLst/>
              <a:ahLst/>
              <a:cxnLst/>
              <a:rect l="l" t="t" r="r" b="b"/>
              <a:pathLst>
                <a:path w="719" h="924" extrusionOk="0">
                  <a:moveTo>
                    <a:pt x="272" y="1"/>
                  </a:moveTo>
                  <a:cubicBezTo>
                    <a:pt x="198" y="1"/>
                    <a:pt x="128" y="33"/>
                    <a:pt x="83" y="120"/>
                  </a:cubicBezTo>
                  <a:cubicBezTo>
                    <a:pt x="11" y="264"/>
                    <a:pt x="1" y="438"/>
                    <a:pt x="42" y="602"/>
                  </a:cubicBezTo>
                  <a:cubicBezTo>
                    <a:pt x="83" y="745"/>
                    <a:pt x="196" y="868"/>
                    <a:pt x="350" y="920"/>
                  </a:cubicBezTo>
                  <a:cubicBezTo>
                    <a:pt x="370" y="922"/>
                    <a:pt x="391" y="923"/>
                    <a:pt x="412" y="923"/>
                  </a:cubicBezTo>
                  <a:cubicBezTo>
                    <a:pt x="483" y="923"/>
                    <a:pt x="552" y="908"/>
                    <a:pt x="616" y="868"/>
                  </a:cubicBezTo>
                  <a:cubicBezTo>
                    <a:pt x="678" y="838"/>
                    <a:pt x="719" y="766"/>
                    <a:pt x="708" y="694"/>
                  </a:cubicBezTo>
                  <a:lnTo>
                    <a:pt x="575" y="182"/>
                  </a:lnTo>
                  <a:cubicBezTo>
                    <a:pt x="536" y="97"/>
                    <a:pt x="399" y="1"/>
                    <a:pt x="272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5916678" y="2108822"/>
              <a:ext cx="89702" cy="38434"/>
            </a:xfrm>
            <a:custGeom>
              <a:avLst/>
              <a:gdLst/>
              <a:ahLst/>
              <a:cxnLst/>
              <a:rect l="l" t="t" r="r" b="b"/>
              <a:pathLst>
                <a:path w="1293" h="554" extrusionOk="0">
                  <a:moveTo>
                    <a:pt x="790" y="0"/>
                  </a:moveTo>
                  <a:lnTo>
                    <a:pt x="0" y="349"/>
                  </a:lnTo>
                  <a:lnTo>
                    <a:pt x="472" y="461"/>
                  </a:lnTo>
                  <a:cubicBezTo>
                    <a:pt x="667" y="523"/>
                    <a:pt x="882" y="554"/>
                    <a:pt x="1087" y="554"/>
                  </a:cubicBezTo>
                  <a:cubicBezTo>
                    <a:pt x="1169" y="554"/>
                    <a:pt x="1261" y="523"/>
                    <a:pt x="1282" y="451"/>
                  </a:cubicBezTo>
                  <a:cubicBezTo>
                    <a:pt x="1292" y="400"/>
                    <a:pt x="1272" y="349"/>
                    <a:pt x="1251" y="308"/>
                  </a:cubicBezTo>
                  <a:cubicBezTo>
                    <a:pt x="1169" y="205"/>
                    <a:pt x="1077" y="133"/>
                    <a:pt x="974" y="72"/>
                  </a:cubicBezTo>
                  <a:cubicBezTo>
                    <a:pt x="933" y="51"/>
                    <a:pt x="892" y="21"/>
                    <a:pt x="841" y="10"/>
                  </a:cubicBezTo>
                  <a:lnTo>
                    <a:pt x="821" y="1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5287230" y="1914778"/>
              <a:ext cx="218462" cy="99484"/>
            </a:xfrm>
            <a:custGeom>
              <a:avLst/>
              <a:gdLst/>
              <a:ahLst/>
              <a:cxnLst/>
              <a:rect l="l" t="t" r="r" b="b"/>
              <a:pathLst>
                <a:path w="3149" h="1434" extrusionOk="0">
                  <a:moveTo>
                    <a:pt x="1617" y="1"/>
                  </a:moveTo>
                  <a:cubicBezTo>
                    <a:pt x="1463" y="1"/>
                    <a:pt x="1310" y="17"/>
                    <a:pt x="1159" y="50"/>
                  </a:cubicBezTo>
                  <a:cubicBezTo>
                    <a:pt x="749" y="132"/>
                    <a:pt x="278" y="367"/>
                    <a:pt x="73" y="757"/>
                  </a:cubicBezTo>
                  <a:cubicBezTo>
                    <a:pt x="11" y="870"/>
                    <a:pt x="1" y="1013"/>
                    <a:pt x="52" y="1136"/>
                  </a:cubicBezTo>
                  <a:lnTo>
                    <a:pt x="923" y="1434"/>
                  </a:lnTo>
                  <a:cubicBezTo>
                    <a:pt x="1190" y="1239"/>
                    <a:pt x="1508" y="1116"/>
                    <a:pt x="1836" y="1075"/>
                  </a:cubicBezTo>
                  <a:cubicBezTo>
                    <a:pt x="1891" y="1069"/>
                    <a:pt x="1951" y="1067"/>
                    <a:pt x="2013" y="1067"/>
                  </a:cubicBezTo>
                  <a:cubicBezTo>
                    <a:pt x="2115" y="1067"/>
                    <a:pt x="2225" y="1072"/>
                    <a:pt x="2334" y="1072"/>
                  </a:cubicBezTo>
                  <a:cubicBezTo>
                    <a:pt x="2619" y="1072"/>
                    <a:pt x="2904" y="1039"/>
                    <a:pt x="3056" y="798"/>
                  </a:cubicBezTo>
                  <a:cubicBezTo>
                    <a:pt x="3117" y="675"/>
                    <a:pt x="3148" y="542"/>
                    <a:pt x="3148" y="408"/>
                  </a:cubicBezTo>
                  <a:cubicBezTo>
                    <a:pt x="2943" y="408"/>
                    <a:pt x="2759" y="306"/>
                    <a:pt x="2574" y="214"/>
                  </a:cubicBezTo>
                  <a:cubicBezTo>
                    <a:pt x="2274" y="74"/>
                    <a:pt x="1945" y="1"/>
                    <a:pt x="1617" y="1"/>
                  </a:cubicBez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492791" y="2037643"/>
              <a:ext cx="33508" cy="56263"/>
            </a:xfrm>
            <a:custGeom>
              <a:avLst/>
              <a:gdLst/>
              <a:ahLst/>
              <a:cxnLst/>
              <a:rect l="l" t="t" r="r" b="b"/>
              <a:pathLst>
                <a:path w="483" h="811" extrusionOk="0">
                  <a:moveTo>
                    <a:pt x="1" y="1"/>
                  </a:moveTo>
                  <a:lnTo>
                    <a:pt x="42" y="811"/>
                  </a:lnTo>
                  <a:cubicBezTo>
                    <a:pt x="267" y="790"/>
                    <a:pt x="482" y="678"/>
                    <a:pt x="400" y="462"/>
                  </a:cubicBezTo>
                  <a:cubicBezTo>
                    <a:pt x="390" y="431"/>
                    <a:pt x="370" y="390"/>
                    <a:pt x="349" y="370"/>
                  </a:cubicBezTo>
                  <a:cubicBezTo>
                    <a:pt x="247" y="237"/>
                    <a:pt x="124" y="114"/>
                    <a:pt x="1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649997" y="2133312"/>
              <a:ext cx="527736" cy="479451"/>
            </a:xfrm>
            <a:custGeom>
              <a:avLst/>
              <a:gdLst/>
              <a:ahLst/>
              <a:cxnLst/>
              <a:rect l="l" t="t" r="r" b="b"/>
              <a:pathLst>
                <a:path w="7607" h="6911" extrusionOk="0">
                  <a:moveTo>
                    <a:pt x="3819" y="0"/>
                  </a:moveTo>
                  <a:cubicBezTo>
                    <a:pt x="3550" y="0"/>
                    <a:pt x="3277" y="32"/>
                    <a:pt x="3004" y="98"/>
                  </a:cubicBezTo>
                  <a:cubicBezTo>
                    <a:pt x="1148" y="539"/>
                    <a:pt x="0" y="2405"/>
                    <a:pt x="441" y="4260"/>
                  </a:cubicBezTo>
                  <a:cubicBezTo>
                    <a:pt x="826" y="5843"/>
                    <a:pt x="2240" y="6911"/>
                    <a:pt x="3799" y="6911"/>
                  </a:cubicBezTo>
                  <a:cubicBezTo>
                    <a:pt x="4067" y="6911"/>
                    <a:pt x="4340" y="6879"/>
                    <a:pt x="4613" y="6813"/>
                  </a:cubicBezTo>
                  <a:cubicBezTo>
                    <a:pt x="6469" y="6372"/>
                    <a:pt x="7607" y="4506"/>
                    <a:pt x="7166" y="2651"/>
                  </a:cubicBezTo>
                  <a:cubicBezTo>
                    <a:pt x="6790" y="1068"/>
                    <a:pt x="5377" y="0"/>
                    <a:pt x="381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639313" y="2126166"/>
              <a:ext cx="448856" cy="420759"/>
            </a:xfrm>
            <a:custGeom>
              <a:avLst/>
              <a:gdLst/>
              <a:ahLst/>
              <a:cxnLst/>
              <a:rect l="l" t="t" r="r" b="b"/>
              <a:pathLst>
                <a:path w="6470" h="6065" extrusionOk="0">
                  <a:moveTo>
                    <a:pt x="3855" y="0"/>
                  </a:moveTo>
                  <a:cubicBezTo>
                    <a:pt x="2974" y="0"/>
                    <a:pt x="2091" y="335"/>
                    <a:pt x="1415" y="1011"/>
                  </a:cubicBezTo>
                  <a:cubicBezTo>
                    <a:pt x="0" y="2426"/>
                    <a:pt x="82" y="4743"/>
                    <a:pt x="1579" y="6065"/>
                  </a:cubicBezTo>
                  <a:cubicBezTo>
                    <a:pt x="380" y="4691"/>
                    <a:pt x="451" y="2631"/>
                    <a:pt x="1743" y="1339"/>
                  </a:cubicBezTo>
                  <a:cubicBezTo>
                    <a:pt x="2411" y="665"/>
                    <a:pt x="3295" y="326"/>
                    <a:pt x="4182" y="326"/>
                  </a:cubicBezTo>
                  <a:cubicBezTo>
                    <a:pt x="4995" y="326"/>
                    <a:pt x="5812" y="611"/>
                    <a:pt x="6469" y="1185"/>
                  </a:cubicBezTo>
                  <a:cubicBezTo>
                    <a:pt x="5779" y="399"/>
                    <a:pt x="4818" y="0"/>
                    <a:pt x="3855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5716806" y="2200884"/>
              <a:ext cx="393356" cy="362276"/>
            </a:xfrm>
            <a:custGeom>
              <a:avLst/>
              <a:gdLst/>
              <a:ahLst/>
              <a:cxnLst/>
              <a:rect l="l" t="t" r="r" b="b"/>
              <a:pathLst>
                <a:path w="5670" h="5222" extrusionOk="0">
                  <a:moveTo>
                    <a:pt x="2843" y="1"/>
                  </a:moveTo>
                  <a:cubicBezTo>
                    <a:pt x="1614" y="1"/>
                    <a:pt x="513" y="867"/>
                    <a:pt x="278" y="2118"/>
                  </a:cubicBezTo>
                  <a:cubicBezTo>
                    <a:pt x="1" y="3532"/>
                    <a:pt x="923" y="4896"/>
                    <a:pt x="2338" y="5172"/>
                  </a:cubicBezTo>
                  <a:cubicBezTo>
                    <a:pt x="2506" y="5205"/>
                    <a:pt x="2673" y="5221"/>
                    <a:pt x="2838" y="5221"/>
                  </a:cubicBezTo>
                  <a:cubicBezTo>
                    <a:pt x="4061" y="5221"/>
                    <a:pt x="5149" y="4350"/>
                    <a:pt x="5393" y="3112"/>
                  </a:cubicBezTo>
                  <a:cubicBezTo>
                    <a:pt x="5670" y="1697"/>
                    <a:pt x="4747" y="324"/>
                    <a:pt x="3332" y="47"/>
                  </a:cubicBezTo>
                  <a:cubicBezTo>
                    <a:pt x="3168" y="16"/>
                    <a:pt x="3005" y="1"/>
                    <a:pt x="28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5712574" y="2191518"/>
              <a:ext cx="335706" cy="315587"/>
            </a:xfrm>
            <a:custGeom>
              <a:avLst/>
              <a:gdLst/>
              <a:ahLst/>
              <a:cxnLst/>
              <a:rect l="l" t="t" r="r" b="b"/>
              <a:pathLst>
                <a:path w="4839" h="4549" extrusionOk="0">
                  <a:moveTo>
                    <a:pt x="2903" y="0"/>
                  </a:moveTo>
                  <a:cubicBezTo>
                    <a:pt x="2236" y="0"/>
                    <a:pt x="1568" y="254"/>
                    <a:pt x="1056" y="766"/>
                  </a:cubicBezTo>
                  <a:cubicBezTo>
                    <a:pt x="0" y="1822"/>
                    <a:pt x="41" y="3544"/>
                    <a:pt x="1148" y="4549"/>
                  </a:cubicBezTo>
                  <a:cubicBezTo>
                    <a:pt x="216" y="3513"/>
                    <a:pt x="257" y="1935"/>
                    <a:pt x="1241" y="951"/>
                  </a:cubicBezTo>
                  <a:cubicBezTo>
                    <a:pt x="1750" y="441"/>
                    <a:pt x="2418" y="185"/>
                    <a:pt x="3088" y="185"/>
                  </a:cubicBezTo>
                  <a:cubicBezTo>
                    <a:pt x="3713" y="185"/>
                    <a:pt x="4339" y="408"/>
                    <a:pt x="4839" y="858"/>
                  </a:cubicBezTo>
                  <a:cubicBezTo>
                    <a:pt x="4321" y="288"/>
                    <a:pt x="3613" y="0"/>
                    <a:pt x="290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5838422" y="2267415"/>
              <a:ext cx="147283" cy="214854"/>
            </a:xfrm>
            <a:custGeom>
              <a:avLst/>
              <a:gdLst/>
              <a:ahLst/>
              <a:cxnLst/>
              <a:rect l="l" t="t" r="r" b="b"/>
              <a:pathLst>
                <a:path w="2123" h="3097" extrusionOk="0">
                  <a:moveTo>
                    <a:pt x="831" y="0"/>
                  </a:moveTo>
                  <a:cubicBezTo>
                    <a:pt x="800" y="0"/>
                    <a:pt x="780" y="10"/>
                    <a:pt x="759" y="31"/>
                  </a:cubicBezTo>
                  <a:cubicBezTo>
                    <a:pt x="749" y="51"/>
                    <a:pt x="739" y="72"/>
                    <a:pt x="739" y="92"/>
                  </a:cubicBezTo>
                  <a:lnTo>
                    <a:pt x="739" y="349"/>
                  </a:lnTo>
                  <a:cubicBezTo>
                    <a:pt x="636" y="379"/>
                    <a:pt x="544" y="410"/>
                    <a:pt x="462" y="461"/>
                  </a:cubicBezTo>
                  <a:cubicBezTo>
                    <a:pt x="380" y="502"/>
                    <a:pt x="308" y="554"/>
                    <a:pt x="257" y="615"/>
                  </a:cubicBezTo>
                  <a:cubicBezTo>
                    <a:pt x="196" y="677"/>
                    <a:pt x="155" y="748"/>
                    <a:pt x="124" y="820"/>
                  </a:cubicBezTo>
                  <a:cubicBezTo>
                    <a:pt x="93" y="902"/>
                    <a:pt x="83" y="974"/>
                    <a:pt x="83" y="1056"/>
                  </a:cubicBezTo>
                  <a:cubicBezTo>
                    <a:pt x="73" y="1230"/>
                    <a:pt x="134" y="1394"/>
                    <a:pt x="247" y="1528"/>
                  </a:cubicBezTo>
                  <a:cubicBezTo>
                    <a:pt x="380" y="1661"/>
                    <a:pt x="565" y="1753"/>
                    <a:pt x="759" y="1784"/>
                  </a:cubicBezTo>
                  <a:lnTo>
                    <a:pt x="1087" y="1845"/>
                  </a:lnTo>
                  <a:cubicBezTo>
                    <a:pt x="1180" y="1866"/>
                    <a:pt x="1251" y="1886"/>
                    <a:pt x="1313" y="1907"/>
                  </a:cubicBezTo>
                  <a:cubicBezTo>
                    <a:pt x="1354" y="1917"/>
                    <a:pt x="1395" y="1948"/>
                    <a:pt x="1436" y="1968"/>
                  </a:cubicBezTo>
                  <a:cubicBezTo>
                    <a:pt x="1467" y="1989"/>
                    <a:pt x="1487" y="2020"/>
                    <a:pt x="1487" y="2061"/>
                  </a:cubicBezTo>
                  <a:cubicBezTo>
                    <a:pt x="1487" y="2122"/>
                    <a:pt x="1446" y="2173"/>
                    <a:pt x="1364" y="2194"/>
                  </a:cubicBezTo>
                  <a:cubicBezTo>
                    <a:pt x="1262" y="2225"/>
                    <a:pt x="1159" y="2235"/>
                    <a:pt x="1057" y="2235"/>
                  </a:cubicBezTo>
                  <a:cubicBezTo>
                    <a:pt x="995" y="2235"/>
                    <a:pt x="944" y="2235"/>
                    <a:pt x="882" y="2214"/>
                  </a:cubicBezTo>
                  <a:cubicBezTo>
                    <a:pt x="841" y="2204"/>
                    <a:pt x="800" y="2184"/>
                    <a:pt x="770" y="2153"/>
                  </a:cubicBezTo>
                  <a:cubicBezTo>
                    <a:pt x="739" y="2143"/>
                    <a:pt x="718" y="2122"/>
                    <a:pt x="698" y="2091"/>
                  </a:cubicBezTo>
                  <a:lnTo>
                    <a:pt x="657" y="2050"/>
                  </a:lnTo>
                  <a:cubicBezTo>
                    <a:pt x="636" y="2030"/>
                    <a:pt x="616" y="2020"/>
                    <a:pt x="595" y="2009"/>
                  </a:cubicBezTo>
                  <a:cubicBezTo>
                    <a:pt x="575" y="2009"/>
                    <a:pt x="554" y="1999"/>
                    <a:pt x="524" y="1999"/>
                  </a:cubicBezTo>
                  <a:lnTo>
                    <a:pt x="73" y="1999"/>
                  </a:lnTo>
                  <a:cubicBezTo>
                    <a:pt x="52" y="1999"/>
                    <a:pt x="42" y="2009"/>
                    <a:pt x="21" y="2020"/>
                  </a:cubicBezTo>
                  <a:cubicBezTo>
                    <a:pt x="11" y="2040"/>
                    <a:pt x="1" y="2061"/>
                    <a:pt x="1" y="2081"/>
                  </a:cubicBezTo>
                  <a:cubicBezTo>
                    <a:pt x="11" y="2153"/>
                    <a:pt x="21" y="2225"/>
                    <a:pt x="62" y="2286"/>
                  </a:cubicBezTo>
                  <a:cubicBezTo>
                    <a:pt x="93" y="2358"/>
                    <a:pt x="144" y="2430"/>
                    <a:pt x="206" y="2481"/>
                  </a:cubicBezTo>
                  <a:cubicBezTo>
                    <a:pt x="267" y="2542"/>
                    <a:pt x="349" y="2594"/>
                    <a:pt x="431" y="2635"/>
                  </a:cubicBezTo>
                  <a:cubicBezTo>
                    <a:pt x="524" y="2686"/>
                    <a:pt x="626" y="2727"/>
                    <a:pt x="729" y="2748"/>
                  </a:cubicBezTo>
                  <a:lnTo>
                    <a:pt x="729" y="3004"/>
                  </a:lnTo>
                  <a:cubicBezTo>
                    <a:pt x="729" y="3024"/>
                    <a:pt x="739" y="3055"/>
                    <a:pt x="749" y="3065"/>
                  </a:cubicBezTo>
                  <a:cubicBezTo>
                    <a:pt x="770" y="3086"/>
                    <a:pt x="790" y="3096"/>
                    <a:pt x="821" y="3096"/>
                  </a:cubicBezTo>
                  <a:lnTo>
                    <a:pt x="1262" y="3096"/>
                  </a:lnTo>
                  <a:cubicBezTo>
                    <a:pt x="1292" y="3096"/>
                    <a:pt x="1313" y="3086"/>
                    <a:pt x="1333" y="3065"/>
                  </a:cubicBezTo>
                  <a:cubicBezTo>
                    <a:pt x="1354" y="3055"/>
                    <a:pt x="1364" y="3024"/>
                    <a:pt x="1354" y="3004"/>
                  </a:cubicBezTo>
                  <a:lnTo>
                    <a:pt x="1354" y="2758"/>
                  </a:lnTo>
                  <a:cubicBezTo>
                    <a:pt x="1467" y="2748"/>
                    <a:pt x="1569" y="2717"/>
                    <a:pt x="1672" y="2676"/>
                  </a:cubicBezTo>
                  <a:cubicBezTo>
                    <a:pt x="1754" y="2635"/>
                    <a:pt x="1836" y="2583"/>
                    <a:pt x="1908" y="2522"/>
                  </a:cubicBezTo>
                  <a:cubicBezTo>
                    <a:pt x="1969" y="2460"/>
                    <a:pt x="2020" y="2389"/>
                    <a:pt x="2061" y="2307"/>
                  </a:cubicBezTo>
                  <a:cubicBezTo>
                    <a:pt x="2102" y="2225"/>
                    <a:pt x="2123" y="2132"/>
                    <a:pt x="2113" y="2040"/>
                  </a:cubicBezTo>
                  <a:cubicBezTo>
                    <a:pt x="2123" y="1948"/>
                    <a:pt x="2102" y="1856"/>
                    <a:pt x="2072" y="1763"/>
                  </a:cubicBezTo>
                  <a:cubicBezTo>
                    <a:pt x="2041" y="1681"/>
                    <a:pt x="1990" y="1610"/>
                    <a:pt x="1928" y="1558"/>
                  </a:cubicBezTo>
                  <a:cubicBezTo>
                    <a:pt x="1856" y="1497"/>
                    <a:pt x="1785" y="1446"/>
                    <a:pt x="1692" y="1415"/>
                  </a:cubicBezTo>
                  <a:cubicBezTo>
                    <a:pt x="1590" y="1364"/>
                    <a:pt x="1477" y="1333"/>
                    <a:pt x="1364" y="1312"/>
                  </a:cubicBezTo>
                  <a:lnTo>
                    <a:pt x="1046" y="1251"/>
                  </a:lnTo>
                  <a:cubicBezTo>
                    <a:pt x="985" y="1241"/>
                    <a:pt x="913" y="1220"/>
                    <a:pt x="852" y="1189"/>
                  </a:cubicBezTo>
                  <a:cubicBezTo>
                    <a:pt x="811" y="1179"/>
                    <a:pt x="770" y="1159"/>
                    <a:pt x="739" y="1128"/>
                  </a:cubicBezTo>
                  <a:cubicBezTo>
                    <a:pt x="718" y="1107"/>
                    <a:pt x="708" y="1077"/>
                    <a:pt x="708" y="1046"/>
                  </a:cubicBezTo>
                  <a:cubicBezTo>
                    <a:pt x="708" y="1015"/>
                    <a:pt x="718" y="984"/>
                    <a:pt x="739" y="964"/>
                  </a:cubicBezTo>
                  <a:cubicBezTo>
                    <a:pt x="759" y="933"/>
                    <a:pt x="780" y="923"/>
                    <a:pt x="811" y="902"/>
                  </a:cubicBezTo>
                  <a:cubicBezTo>
                    <a:pt x="841" y="892"/>
                    <a:pt x="882" y="882"/>
                    <a:pt x="913" y="882"/>
                  </a:cubicBezTo>
                  <a:cubicBezTo>
                    <a:pt x="954" y="872"/>
                    <a:pt x="1005" y="872"/>
                    <a:pt x="1046" y="872"/>
                  </a:cubicBezTo>
                  <a:cubicBezTo>
                    <a:pt x="1098" y="872"/>
                    <a:pt x="1149" y="872"/>
                    <a:pt x="1190" y="892"/>
                  </a:cubicBezTo>
                  <a:cubicBezTo>
                    <a:pt x="1231" y="902"/>
                    <a:pt x="1262" y="913"/>
                    <a:pt x="1292" y="933"/>
                  </a:cubicBezTo>
                  <a:cubicBezTo>
                    <a:pt x="1323" y="943"/>
                    <a:pt x="1344" y="964"/>
                    <a:pt x="1364" y="984"/>
                  </a:cubicBezTo>
                  <a:cubicBezTo>
                    <a:pt x="1374" y="1005"/>
                    <a:pt x="1385" y="1015"/>
                    <a:pt x="1395" y="1015"/>
                  </a:cubicBezTo>
                  <a:cubicBezTo>
                    <a:pt x="1415" y="1036"/>
                    <a:pt x="1426" y="1046"/>
                    <a:pt x="1456" y="1056"/>
                  </a:cubicBezTo>
                  <a:cubicBezTo>
                    <a:pt x="1477" y="1066"/>
                    <a:pt x="1508" y="1077"/>
                    <a:pt x="1528" y="1077"/>
                  </a:cubicBezTo>
                  <a:lnTo>
                    <a:pt x="1979" y="1077"/>
                  </a:lnTo>
                  <a:cubicBezTo>
                    <a:pt x="2000" y="1077"/>
                    <a:pt x="2020" y="1066"/>
                    <a:pt x="2031" y="1046"/>
                  </a:cubicBezTo>
                  <a:cubicBezTo>
                    <a:pt x="2041" y="1036"/>
                    <a:pt x="2051" y="1015"/>
                    <a:pt x="2051" y="995"/>
                  </a:cubicBezTo>
                  <a:cubicBezTo>
                    <a:pt x="2051" y="933"/>
                    <a:pt x="2031" y="872"/>
                    <a:pt x="2000" y="810"/>
                  </a:cubicBezTo>
                  <a:cubicBezTo>
                    <a:pt x="1959" y="748"/>
                    <a:pt x="1908" y="687"/>
                    <a:pt x="1856" y="625"/>
                  </a:cubicBezTo>
                  <a:cubicBezTo>
                    <a:pt x="1795" y="564"/>
                    <a:pt x="1723" y="513"/>
                    <a:pt x="1641" y="472"/>
                  </a:cubicBezTo>
                  <a:cubicBezTo>
                    <a:pt x="1549" y="420"/>
                    <a:pt x="1456" y="390"/>
                    <a:pt x="1364" y="369"/>
                  </a:cubicBezTo>
                  <a:lnTo>
                    <a:pt x="1364" y="92"/>
                  </a:lnTo>
                  <a:cubicBezTo>
                    <a:pt x="1364" y="72"/>
                    <a:pt x="1354" y="51"/>
                    <a:pt x="1344" y="31"/>
                  </a:cubicBezTo>
                  <a:cubicBezTo>
                    <a:pt x="1323" y="10"/>
                    <a:pt x="1303" y="0"/>
                    <a:pt x="1272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5832733" y="2262420"/>
              <a:ext cx="146589" cy="213397"/>
            </a:xfrm>
            <a:custGeom>
              <a:avLst/>
              <a:gdLst/>
              <a:ahLst/>
              <a:cxnLst/>
              <a:rect l="l" t="t" r="r" b="b"/>
              <a:pathLst>
                <a:path w="2113" h="3076" extrusionOk="0">
                  <a:moveTo>
                    <a:pt x="821" y="0"/>
                  </a:moveTo>
                  <a:cubicBezTo>
                    <a:pt x="790" y="0"/>
                    <a:pt x="770" y="11"/>
                    <a:pt x="749" y="31"/>
                  </a:cubicBezTo>
                  <a:cubicBezTo>
                    <a:pt x="739" y="41"/>
                    <a:pt x="729" y="72"/>
                    <a:pt x="729" y="93"/>
                  </a:cubicBezTo>
                  <a:lnTo>
                    <a:pt x="729" y="349"/>
                  </a:lnTo>
                  <a:cubicBezTo>
                    <a:pt x="636" y="369"/>
                    <a:pt x="534" y="410"/>
                    <a:pt x="452" y="451"/>
                  </a:cubicBezTo>
                  <a:cubicBezTo>
                    <a:pt x="380" y="503"/>
                    <a:pt x="308" y="554"/>
                    <a:pt x="247" y="615"/>
                  </a:cubicBezTo>
                  <a:cubicBezTo>
                    <a:pt x="196" y="677"/>
                    <a:pt x="144" y="749"/>
                    <a:pt x="124" y="820"/>
                  </a:cubicBezTo>
                  <a:cubicBezTo>
                    <a:pt x="93" y="892"/>
                    <a:pt x="83" y="964"/>
                    <a:pt x="83" y="1036"/>
                  </a:cubicBezTo>
                  <a:cubicBezTo>
                    <a:pt x="73" y="1210"/>
                    <a:pt x="124" y="1374"/>
                    <a:pt x="237" y="1507"/>
                  </a:cubicBezTo>
                  <a:cubicBezTo>
                    <a:pt x="380" y="1641"/>
                    <a:pt x="565" y="1733"/>
                    <a:pt x="749" y="1764"/>
                  </a:cubicBezTo>
                  <a:cubicBezTo>
                    <a:pt x="882" y="1794"/>
                    <a:pt x="985" y="1815"/>
                    <a:pt x="1077" y="1835"/>
                  </a:cubicBezTo>
                  <a:cubicBezTo>
                    <a:pt x="1159" y="1846"/>
                    <a:pt x="1231" y="1866"/>
                    <a:pt x="1313" y="1887"/>
                  </a:cubicBezTo>
                  <a:cubicBezTo>
                    <a:pt x="1354" y="1907"/>
                    <a:pt x="1395" y="1928"/>
                    <a:pt x="1436" y="1948"/>
                  </a:cubicBezTo>
                  <a:cubicBezTo>
                    <a:pt x="1467" y="1969"/>
                    <a:pt x="1477" y="2010"/>
                    <a:pt x="1477" y="2040"/>
                  </a:cubicBezTo>
                  <a:cubicBezTo>
                    <a:pt x="1477" y="2102"/>
                    <a:pt x="1436" y="2153"/>
                    <a:pt x="1364" y="2184"/>
                  </a:cubicBezTo>
                  <a:cubicBezTo>
                    <a:pt x="1262" y="2215"/>
                    <a:pt x="1159" y="2225"/>
                    <a:pt x="1057" y="2225"/>
                  </a:cubicBezTo>
                  <a:cubicBezTo>
                    <a:pt x="995" y="2225"/>
                    <a:pt x="944" y="2215"/>
                    <a:pt x="882" y="2194"/>
                  </a:cubicBezTo>
                  <a:cubicBezTo>
                    <a:pt x="841" y="2184"/>
                    <a:pt x="800" y="2163"/>
                    <a:pt x="770" y="2143"/>
                  </a:cubicBezTo>
                  <a:cubicBezTo>
                    <a:pt x="739" y="2122"/>
                    <a:pt x="718" y="2102"/>
                    <a:pt x="698" y="2071"/>
                  </a:cubicBezTo>
                  <a:cubicBezTo>
                    <a:pt x="677" y="2061"/>
                    <a:pt x="657" y="2040"/>
                    <a:pt x="657" y="2030"/>
                  </a:cubicBezTo>
                  <a:cubicBezTo>
                    <a:pt x="636" y="2020"/>
                    <a:pt x="616" y="2010"/>
                    <a:pt x="595" y="1999"/>
                  </a:cubicBezTo>
                  <a:cubicBezTo>
                    <a:pt x="581" y="1992"/>
                    <a:pt x="561" y="1985"/>
                    <a:pt x="544" y="1985"/>
                  </a:cubicBezTo>
                  <a:cubicBezTo>
                    <a:pt x="536" y="1985"/>
                    <a:pt x="530" y="1986"/>
                    <a:pt x="524" y="1989"/>
                  </a:cubicBezTo>
                  <a:lnTo>
                    <a:pt x="73" y="1989"/>
                  </a:lnTo>
                  <a:cubicBezTo>
                    <a:pt x="52" y="1989"/>
                    <a:pt x="42" y="1989"/>
                    <a:pt x="21" y="2010"/>
                  </a:cubicBezTo>
                  <a:cubicBezTo>
                    <a:pt x="11" y="2020"/>
                    <a:pt x="1" y="2040"/>
                    <a:pt x="1" y="2061"/>
                  </a:cubicBezTo>
                  <a:cubicBezTo>
                    <a:pt x="1" y="2133"/>
                    <a:pt x="21" y="2204"/>
                    <a:pt x="62" y="2266"/>
                  </a:cubicBezTo>
                  <a:cubicBezTo>
                    <a:pt x="93" y="2338"/>
                    <a:pt x="144" y="2409"/>
                    <a:pt x="206" y="2461"/>
                  </a:cubicBezTo>
                  <a:cubicBezTo>
                    <a:pt x="267" y="2522"/>
                    <a:pt x="349" y="2584"/>
                    <a:pt x="431" y="2625"/>
                  </a:cubicBezTo>
                  <a:cubicBezTo>
                    <a:pt x="524" y="2676"/>
                    <a:pt x="626" y="2707"/>
                    <a:pt x="729" y="2727"/>
                  </a:cubicBezTo>
                  <a:lnTo>
                    <a:pt x="729" y="2984"/>
                  </a:lnTo>
                  <a:cubicBezTo>
                    <a:pt x="729" y="3014"/>
                    <a:pt x="739" y="3035"/>
                    <a:pt x="749" y="3055"/>
                  </a:cubicBezTo>
                  <a:cubicBezTo>
                    <a:pt x="770" y="3066"/>
                    <a:pt x="790" y="3076"/>
                    <a:pt x="821" y="3076"/>
                  </a:cubicBezTo>
                  <a:lnTo>
                    <a:pt x="1262" y="3076"/>
                  </a:lnTo>
                  <a:cubicBezTo>
                    <a:pt x="1313" y="3076"/>
                    <a:pt x="1354" y="3035"/>
                    <a:pt x="1354" y="2984"/>
                  </a:cubicBezTo>
                  <a:lnTo>
                    <a:pt x="1354" y="2748"/>
                  </a:lnTo>
                  <a:cubicBezTo>
                    <a:pt x="1467" y="2727"/>
                    <a:pt x="1569" y="2697"/>
                    <a:pt x="1661" y="2655"/>
                  </a:cubicBezTo>
                  <a:cubicBezTo>
                    <a:pt x="1754" y="2614"/>
                    <a:pt x="1836" y="2563"/>
                    <a:pt x="1908" y="2502"/>
                  </a:cubicBezTo>
                  <a:cubicBezTo>
                    <a:pt x="1969" y="2440"/>
                    <a:pt x="2020" y="2368"/>
                    <a:pt x="2061" y="2286"/>
                  </a:cubicBezTo>
                  <a:cubicBezTo>
                    <a:pt x="2102" y="2204"/>
                    <a:pt x="2113" y="2112"/>
                    <a:pt x="2113" y="2020"/>
                  </a:cubicBezTo>
                  <a:cubicBezTo>
                    <a:pt x="2113" y="1928"/>
                    <a:pt x="2102" y="1835"/>
                    <a:pt x="2072" y="1743"/>
                  </a:cubicBezTo>
                  <a:cubicBezTo>
                    <a:pt x="2041" y="1671"/>
                    <a:pt x="1990" y="1600"/>
                    <a:pt x="1928" y="1538"/>
                  </a:cubicBezTo>
                  <a:cubicBezTo>
                    <a:pt x="1856" y="1477"/>
                    <a:pt x="1785" y="1425"/>
                    <a:pt x="1692" y="1395"/>
                  </a:cubicBezTo>
                  <a:cubicBezTo>
                    <a:pt x="1590" y="1354"/>
                    <a:pt x="1477" y="1323"/>
                    <a:pt x="1364" y="1302"/>
                  </a:cubicBezTo>
                  <a:lnTo>
                    <a:pt x="1046" y="1231"/>
                  </a:lnTo>
                  <a:cubicBezTo>
                    <a:pt x="985" y="1220"/>
                    <a:pt x="913" y="1200"/>
                    <a:pt x="852" y="1179"/>
                  </a:cubicBezTo>
                  <a:cubicBezTo>
                    <a:pt x="811" y="1169"/>
                    <a:pt x="770" y="1138"/>
                    <a:pt x="739" y="1118"/>
                  </a:cubicBezTo>
                  <a:cubicBezTo>
                    <a:pt x="718" y="1087"/>
                    <a:pt x="708" y="1056"/>
                    <a:pt x="708" y="1026"/>
                  </a:cubicBezTo>
                  <a:cubicBezTo>
                    <a:pt x="708" y="995"/>
                    <a:pt x="718" y="964"/>
                    <a:pt x="739" y="944"/>
                  </a:cubicBezTo>
                  <a:cubicBezTo>
                    <a:pt x="749" y="923"/>
                    <a:pt x="780" y="903"/>
                    <a:pt x="811" y="892"/>
                  </a:cubicBezTo>
                  <a:cubicBezTo>
                    <a:pt x="841" y="872"/>
                    <a:pt x="882" y="872"/>
                    <a:pt x="913" y="861"/>
                  </a:cubicBezTo>
                  <a:cubicBezTo>
                    <a:pt x="954" y="851"/>
                    <a:pt x="995" y="851"/>
                    <a:pt x="1046" y="851"/>
                  </a:cubicBezTo>
                  <a:cubicBezTo>
                    <a:pt x="1098" y="851"/>
                    <a:pt x="1149" y="861"/>
                    <a:pt x="1190" y="872"/>
                  </a:cubicBezTo>
                  <a:cubicBezTo>
                    <a:pt x="1231" y="882"/>
                    <a:pt x="1262" y="903"/>
                    <a:pt x="1292" y="913"/>
                  </a:cubicBezTo>
                  <a:cubicBezTo>
                    <a:pt x="1323" y="933"/>
                    <a:pt x="1344" y="944"/>
                    <a:pt x="1364" y="964"/>
                  </a:cubicBezTo>
                  <a:lnTo>
                    <a:pt x="1395" y="995"/>
                  </a:lnTo>
                  <a:cubicBezTo>
                    <a:pt x="1405" y="1015"/>
                    <a:pt x="1426" y="1036"/>
                    <a:pt x="1446" y="1046"/>
                  </a:cubicBezTo>
                  <a:cubicBezTo>
                    <a:pt x="1477" y="1056"/>
                    <a:pt x="1497" y="1056"/>
                    <a:pt x="1528" y="1056"/>
                  </a:cubicBezTo>
                  <a:lnTo>
                    <a:pt x="1979" y="1056"/>
                  </a:lnTo>
                  <a:cubicBezTo>
                    <a:pt x="2000" y="1056"/>
                    <a:pt x="2010" y="1046"/>
                    <a:pt x="2031" y="1036"/>
                  </a:cubicBezTo>
                  <a:cubicBezTo>
                    <a:pt x="2041" y="1015"/>
                    <a:pt x="2051" y="995"/>
                    <a:pt x="2051" y="985"/>
                  </a:cubicBezTo>
                  <a:cubicBezTo>
                    <a:pt x="2041" y="913"/>
                    <a:pt x="2031" y="851"/>
                    <a:pt x="1990" y="800"/>
                  </a:cubicBezTo>
                  <a:cubicBezTo>
                    <a:pt x="1959" y="728"/>
                    <a:pt x="1908" y="667"/>
                    <a:pt x="1856" y="615"/>
                  </a:cubicBezTo>
                  <a:cubicBezTo>
                    <a:pt x="1785" y="554"/>
                    <a:pt x="1713" y="492"/>
                    <a:pt x="1641" y="451"/>
                  </a:cubicBezTo>
                  <a:cubicBezTo>
                    <a:pt x="1549" y="410"/>
                    <a:pt x="1456" y="369"/>
                    <a:pt x="1364" y="349"/>
                  </a:cubicBezTo>
                  <a:lnTo>
                    <a:pt x="1364" y="93"/>
                  </a:lnTo>
                  <a:cubicBezTo>
                    <a:pt x="1364" y="72"/>
                    <a:pt x="1354" y="41"/>
                    <a:pt x="1333" y="31"/>
                  </a:cubicBezTo>
                  <a:cubicBezTo>
                    <a:pt x="1323" y="11"/>
                    <a:pt x="1292" y="0"/>
                    <a:pt x="1272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5752395" y="2529794"/>
              <a:ext cx="194181" cy="88453"/>
            </a:xfrm>
            <a:custGeom>
              <a:avLst/>
              <a:gdLst/>
              <a:ahLst/>
              <a:cxnLst/>
              <a:rect l="l" t="t" r="r" b="b"/>
              <a:pathLst>
                <a:path w="2799" h="1275" extrusionOk="0">
                  <a:moveTo>
                    <a:pt x="1794" y="1"/>
                  </a:moveTo>
                  <a:cubicBezTo>
                    <a:pt x="1661" y="32"/>
                    <a:pt x="1528" y="83"/>
                    <a:pt x="1405" y="144"/>
                  </a:cubicBezTo>
                  <a:cubicBezTo>
                    <a:pt x="1159" y="288"/>
                    <a:pt x="1097" y="360"/>
                    <a:pt x="861" y="503"/>
                  </a:cubicBezTo>
                  <a:cubicBezTo>
                    <a:pt x="730" y="597"/>
                    <a:pt x="581" y="648"/>
                    <a:pt x="423" y="648"/>
                  </a:cubicBezTo>
                  <a:cubicBezTo>
                    <a:pt x="409" y="648"/>
                    <a:pt x="394" y="648"/>
                    <a:pt x="380" y="647"/>
                  </a:cubicBezTo>
                  <a:lnTo>
                    <a:pt x="0" y="975"/>
                  </a:lnTo>
                  <a:cubicBezTo>
                    <a:pt x="164" y="1047"/>
                    <a:pt x="328" y="1098"/>
                    <a:pt x="503" y="1149"/>
                  </a:cubicBezTo>
                  <a:cubicBezTo>
                    <a:pt x="646" y="1180"/>
                    <a:pt x="800" y="1211"/>
                    <a:pt x="943" y="1231"/>
                  </a:cubicBezTo>
                  <a:cubicBezTo>
                    <a:pt x="1078" y="1256"/>
                    <a:pt x="1220" y="1275"/>
                    <a:pt x="1358" y="1275"/>
                  </a:cubicBezTo>
                  <a:cubicBezTo>
                    <a:pt x="1387" y="1275"/>
                    <a:pt x="1417" y="1274"/>
                    <a:pt x="1446" y="1272"/>
                  </a:cubicBezTo>
                  <a:cubicBezTo>
                    <a:pt x="1641" y="1262"/>
                    <a:pt x="1825" y="1211"/>
                    <a:pt x="2010" y="1149"/>
                  </a:cubicBezTo>
                  <a:cubicBezTo>
                    <a:pt x="2235" y="1088"/>
                    <a:pt x="2440" y="985"/>
                    <a:pt x="2625" y="852"/>
                  </a:cubicBezTo>
                  <a:cubicBezTo>
                    <a:pt x="2645" y="831"/>
                    <a:pt x="2799" y="729"/>
                    <a:pt x="2799" y="698"/>
                  </a:cubicBezTo>
                  <a:cubicBezTo>
                    <a:pt x="2799" y="678"/>
                    <a:pt x="2767" y="672"/>
                    <a:pt x="2725" y="672"/>
                  </a:cubicBezTo>
                  <a:cubicBezTo>
                    <a:pt x="2658" y="672"/>
                    <a:pt x="2564" y="688"/>
                    <a:pt x="2532" y="688"/>
                  </a:cubicBezTo>
                  <a:cubicBezTo>
                    <a:pt x="2510" y="688"/>
                    <a:pt x="2488" y="688"/>
                    <a:pt x="2466" y="688"/>
                  </a:cubicBezTo>
                  <a:cubicBezTo>
                    <a:pt x="1721" y="688"/>
                    <a:pt x="1528" y="521"/>
                    <a:pt x="1548" y="442"/>
                  </a:cubicBezTo>
                  <a:cubicBezTo>
                    <a:pt x="1569" y="349"/>
                    <a:pt x="1794" y="185"/>
                    <a:pt x="1825" y="93"/>
                  </a:cubicBezTo>
                  <a:cubicBezTo>
                    <a:pt x="1846" y="32"/>
                    <a:pt x="1835" y="1"/>
                    <a:pt x="1794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5169915" y="2252291"/>
              <a:ext cx="347153" cy="338758"/>
            </a:xfrm>
            <a:custGeom>
              <a:avLst/>
              <a:gdLst/>
              <a:ahLst/>
              <a:cxnLst/>
              <a:rect l="l" t="t" r="r" b="b"/>
              <a:pathLst>
                <a:path w="5004" h="4883" extrusionOk="0">
                  <a:moveTo>
                    <a:pt x="991" y="1"/>
                  </a:moveTo>
                  <a:cubicBezTo>
                    <a:pt x="985" y="1"/>
                    <a:pt x="979" y="1"/>
                    <a:pt x="974" y="3"/>
                  </a:cubicBezTo>
                  <a:cubicBezTo>
                    <a:pt x="0" y="290"/>
                    <a:pt x="41" y="956"/>
                    <a:pt x="236" y="1428"/>
                  </a:cubicBezTo>
                  <a:cubicBezTo>
                    <a:pt x="328" y="1602"/>
                    <a:pt x="451" y="1756"/>
                    <a:pt x="605" y="1879"/>
                  </a:cubicBezTo>
                  <a:cubicBezTo>
                    <a:pt x="1425" y="2627"/>
                    <a:pt x="2204" y="3417"/>
                    <a:pt x="3055" y="4124"/>
                  </a:cubicBezTo>
                  <a:cubicBezTo>
                    <a:pt x="3199" y="4237"/>
                    <a:pt x="3342" y="4360"/>
                    <a:pt x="3496" y="4462"/>
                  </a:cubicBezTo>
                  <a:cubicBezTo>
                    <a:pt x="3588" y="4524"/>
                    <a:pt x="3947" y="4801"/>
                    <a:pt x="4265" y="4883"/>
                  </a:cubicBezTo>
                  <a:cubicBezTo>
                    <a:pt x="4347" y="4883"/>
                    <a:pt x="4429" y="4801"/>
                    <a:pt x="4511" y="4698"/>
                  </a:cubicBezTo>
                  <a:cubicBezTo>
                    <a:pt x="4614" y="4554"/>
                    <a:pt x="4716" y="4360"/>
                    <a:pt x="4747" y="4319"/>
                  </a:cubicBezTo>
                  <a:cubicBezTo>
                    <a:pt x="5003" y="3950"/>
                    <a:pt x="4778" y="3601"/>
                    <a:pt x="4644" y="3458"/>
                  </a:cubicBezTo>
                  <a:cubicBezTo>
                    <a:pt x="4624" y="3427"/>
                    <a:pt x="4603" y="3406"/>
                    <a:pt x="4573" y="3386"/>
                  </a:cubicBezTo>
                  <a:cubicBezTo>
                    <a:pt x="4562" y="3365"/>
                    <a:pt x="4552" y="3345"/>
                    <a:pt x="4532" y="3324"/>
                  </a:cubicBezTo>
                  <a:cubicBezTo>
                    <a:pt x="3947" y="2555"/>
                    <a:pt x="3127" y="1869"/>
                    <a:pt x="2625" y="1377"/>
                  </a:cubicBezTo>
                  <a:cubicBezTo>
                    <a:pt x="2405" y="1147"/>
                    <a:pt x="1230" y="1"/>
                    <a:pt x="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5425219" y="2491430"/>
              <a:ext cx="362762" cy="126748"/>
            </a:xfrm>
            <a:custGeom>
              <a:avLst/>
              <a:gdLst/>
              <a:ahLst/>
              <a:cxnLst/>
              <a:rect l="l" t="t" r="r" b="b"/>
              <a:pathLst>
                <a:path w="5229" h="1827" extrusionOk="0">
                  <a:moveTo>
                    <a:pt x="852" y="0"/>
                  </a:moveTo>
                  <a:cubicBezTo>
                    <a:pt x="852" y="0"/>
                    <a:pt x="216" y="93"/>
                    <a:pt x="31" y="585"/>
                  </a:cubicBezTo>
                  <a:cubicBezTo>
                    <a:pt x="11" y="646"/>
                    <a:pt x="1" y="708"/>
                    <a:pt x="1" y="769"/>
                  </a:cubicBezTo>
                  <a:cubicBezTo>
                    <a:pt x="1" y="779"/>
                    <a:pt x="1" y="800"/>
                    <a:pt x="1" y="810"/>
                  </a:cubicBezTo>
                  <a:cubicBezTo>
                    <a:pt x="31" y="1149"/>
                    <a:pt x="390" y="1354"/>
                    <a:pt x="462" y="1395"/>
                  </a:cubicBezTo>
                  <a:cubicBezTo>
                    <a:pt x="503" y="1405"/>
                    <a:pt x="544" y="1425"/>
                    <a:pt x="585" y="1436"/>
                  </a:cubicBezTo>
                  <a:cubicBezTo>
                    <a:pt x="1415" y="1723"/>
                    <a:pt x="2307" y="1784"/>
                    <a:pt x="3148" y="1805"/>
                  </a:cubicBezTo>
                  <a:cubicBezTo>
                    <a:pt x="3695" y="1823"/>
                    <a:pt x="4320" y="1827"/>
                    <a:pt x="4733" y="1827"/>
                  </a:cubicBezTo>
                  <a:cubicBezTo>
                    <a:pt x="5007" y="1827"/>
                    <a:pt x="5188" y="1825"/>
                    <a:pt x="5188" y="1825"/>
                  </a:cubicBezTo>
                  <a:lnTo>
                    <a:pt x="5198" y="1692"/>
                  </a:lnTo>
                  <a:lnTo>
                    <a:pt x="5229" y="1190"/>
                  </a:lnTo>
                  <a:cubicBezTo>
                    <a:pt x="5229" y="1190"/>
                    <a:pt x="3045" y="667"/>
                    <a:pt x="2092" y="287"/>
                  </a:cubicBezTo>
                  <a:cubicBezTo>
                    <a:pt x="1733" y="134"/>
                    <a:pt x="1354" y="41"/>
                    <a:pt x="964" y="11"/>
                  </a:cubicBezTo>
                  <a:cubicBezTo>
                    <a:pt x="923" y="11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5176992" y="2300091"/>
              <a:ext cx="608904" cy="318084"/>
            </a:xfrm>
            <a:custGeom>
              <a:avLst/>
              <a:gdLst/>
              <a:ahLst/>
              <a:cxnLst/>
              <a:rect l="l" t="t" r="r" b="b"/>
              <a:pathLst>
                <a:path w="8777" h="4585" extrusionOk="0">
                  <a:moveTo>
                    <a:pt x="52" y="1"/>
                  </a:moveTo>
                  <a:cubicBezTo>
                    <a:pt x="1" y="113"/>
                    <a:pt x="32" y="370"/>
                    <a:pt x="52" y="483"/>
                  </a:cubicBezTo>
                  <a:cubicBezTo>
                    <a:pt x="83" y="595"/>
                    <a:pt x="165" y="872"/>
                    <a:pt x="278" y="975"/>
                  </a:cubicBezTo>
                  <a:cubicBezTo>
                    <a:pt x="1026" y="1641"/>
                    <a:pt x="2759" y="3363"/>
                    <a:pt x="3404" y="3773"/>
                  </a:cubicBezTo>
                  <a:cubicBezTo>
                    <a:pt x="3486" y="3835"/>
                    <a:pt x="3845" y="4112"/>
                    <a:pt x="4173" y="4194"/>
                  </a:cubicBezTo>
                  <a:cubicBezTo>
                    <a:pt x="4993" y="4481"/>
                    <a:pt x="5885" y="4542"/>
                    <a:pt x="6726" y="4563"/>
                  </a:cubicBezTo>
                  <a:cubicBezTo>
                    <a:pt x="7273" y="4581"/>
                    <a:pt x="7898" y="4585"/>
                    <a:pt x="8311" y="4585"/>
                  </a:cubicBezTo>
                  <a:cubicBezTo>
                    <a:pt x="8585" y="4585"/>
                    <a:pt x="8766" y="4583"/>
                    <a:pt x="8766" y="4583"/>
                  </a:cubicBezTo>
                  <a:lnTo>
                    <a:pt x="8776" y="4450"/>
                  </a:lnTo>
                  <a:cubicBezTo>
                    <a:pt x="8048" y="4409"/>
                    <a:pt x="5116" y="4204"/>
                    <a:pt x="4399" y="4009"/>
                  </a:cubicBezTo>
                  <a:cubicBezTo>
                    <a:pt x="4368" y="4009"/>
                    <a:pt x="4337" y="3999"/>
                    <a:pt x="4296" y="3978"/>
                  </a:cubicBezTo>
                  <a:cubicBezTo>
                    <a:pt x="4040" y="3876"/>
                    <a:pt x="3804" y="3742"/>
                    <a:pt x="3579" y="3568"/>
                  </a:cubicBezTo>
                  <a:cubicBezTo>
                    <a:pt x="3384" y="3414"/>
                    <a:pt x="3189" y="3240"/>
                    <a:pt x="3015" y="3056"/>
                  </a:cubicBezTo>
                  <a:cubicBezTo>
                    <a:pt x="2584" y="2625"/>
                    <a:pt x="739" y="934"/>
                    <a:pt x="452" y="688"/>
                  </a:cubicBezTo>
                  <a:cubicBezTo>
                    <a:pt x="278" y="483"/>
                    <a:pt x="144" y="247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8519708" y="1497341"/>
              <a:ext cx="239066" cy="364149"/>
            </a:xfrm>
            <a:custGeom>
              <a:avLst/>
              <a:gdLst/>
              <a:ahLst/>
              <a:cxnLst/>
              <a:rect l="l" t="t" r="r" b="b"/>
              <a:pathLst>
                <a:path w="3446" h="5249" extrusionOk="0">
                  <a:moveTo>
                    <a:pt x="1487" y="0"/>
                  </a:moveTo>
                  <a:cubicBezTo>
                    <a:pt x="1446" y="0"/>
                    <a:pt x="1405" y="10"/>
                    <a:pt x="1374" y="41"/>
                  </a:cubicBezTo>
                  <a:cubicBezTo>
                    <a:pt x="1344" y="72"/>
                    <a:pt x="1333" y="113"/>
                    <a:pt x="1333" y="154"/>
                  </a:cubicBezTo>
                  <a:lnTo>
                    <a:pt x="1333" y="554"/>
                  </a:lnTo>
                  <a:cubicBezTo>
                    <a:pt x="1159" y="584"/>
                    <a:pt x="1005" y="636"/>
                    <a:pt x="852" y="708"/>
                  </a:cubicBezTo>
                  <a:cubicBezTo>
                    <a:pt x="708" y="769"/>
                    <a:pt x="575" y="851"/>
                    <a:pt x="462" y="964"/>
                  </a:cubicBezTo>
                  <a:cubicBezTo>
                    <a:pt x="360" y="1056"/>
                    <a:pt x="278" y="1179"/>
                    <a:pt x="216" y="1302"/>
                  </a:cubicBezTo>
                  <a:cubicBezTo>
                    <a:pt x="154" y="1435"/>
                    <a:pt x="124" y="1579"/>
                    <a:pt x="124" y="1733"/>
                  </a:cubicBezTo>
                  <a:cubicBezTo>
                    <a:pt x="124" y="1886"/>
                    <a:pt x="144" y="2030"/>
                    <a:pt x="195" y="2184"/>
                  </a:cubicBezTo>
                  <a:cubicBezTo>
                    <a:pt x="247" y="2307"/>
                    <a:pt x="319" y="2419"/>
                    <a:pt x="421" y="2512"/>
                  </a:cubicBezTo>
                  <a:cubicBezTo>
                    <a:pt x="524" y="2614"/>
                    <a:pt x="647" y="2686"/>
                    <a:pt x="790" y="2748"/>
                  </a:cubicBezTo>
                  <a:cubicBezTo>
                    <a:pt x="954" y="2819"/>
                    <a:pt x="1128" y="2871"/>
                    <a:pt x="1313" y="2912"/>
                  </a:cubicBezTo>
                  <a:cubicBezTo>
                    <a:pt x="1528" y="2963"/>
                    <a:pt x="1723" y="3004"/>
                    <a:pt x="1887" y="3045"/>
                  </a:cubicBezTo>
                  <a:cubicBezTo>
                    <a:pt x="2031" y="3065"/>
                    <a:pt x="2164" y="3106"/>
                    <a:pt x="2307" y="3147"/>
                  </a:cubicBezTo>
                  <a:cubicBezTo>
                    <a:pt x="2400" y="3178"/>
                    <a:pt x="2492" y="3229"/>
                    <a:pt x="2564" y="3291"/>
                  </a:cubicBezTo>
                  <a:cubicBezTo>
                    <a:pt x="2615" y="3342"/>
                    <a:pt x="2646" y="3424"/>
                    <a:pt x="2646" y="3506"/>
                  </a:cubicBezTo>
                  <a:cubicBezTo>
                    <a:pt x="2646" y="3588"/>
                    <a:pt x="2625" y="3660"/>
                    <a:pt x="2574" y="3732"/>
                  </a:cubicBezTo>
                  <a:cubicBezTo>
                    <a:pt x="2512" y="3793"/>
                    <a:pt x="2441" y="3844"/>
                    <a:pt x="2369" y="3875"/>
                  </a:cubicBezTo>
                  <a:cubicBezTo>
                    <a:pt x="2277" y="3926"/>
                    <a:pt x="2174" y="3947"/>
                    <a:pt x="2072" y="3967"/>
                  </a:cubicBezTo>
                  <a:cubicBezTo>
                    <a:pt x="1989" y="3982"/>
                    <a:pt x="1906" y="3992"/>
                    <a:pt x="1824" y="3992"/>
                  </a:cubicBezTo>
                  <a:cubicBezTo>
                    <a:pt x="1794" y="3992"/>
                    <a:pt x="1763" y="3991"/>
                    <a:pt x="1733" y="3988"/>
                  </a:cubicBezTo>
                  <a:cubicBezTo>
                    <a:pt x="1700" y="3991"/>
                    <a:pt x="1667" y="3992"/>
                    <a:pt x="1633" y="3992"/>
                  </a:cubicBezTo>
                  <a:cubicBezTo>
                    <a:pt x="1534" y="3992"/>
                    <a:pt x="1436" y="3980"/>
                    <a:pt x="1344" y="3957"/>
                  </a:cubicBezTo>
                  <a:cubicBezTo>
                    <a:pt x="1251" y="3937"/>
                    <a:pt x="1169" y="3906"/>
                    <a:pt x="1087" y="3855"/>
                  </a:cubicBezTo>
                  <a:cubicBezTo>
                    <a:pt x="1026" y="3824"/>
                    <a:pt x="975" y="3783"/>
                    <a:pt x="923" y="3721"/>
                  </a:cubicBezTo>
                  <a:cubicBezTo>
                    <a:pt x="893" y="3680"/>
                    <a:pt x="852" y="3629"/>
                    <a:pt x="821" y="3568"/>
                  </a:cubicBezTo>
                  <a:cubicBezTo>
                    <a:pt x="800" y="3527"/>
                    <a:pt x="770" y="3496"/>
                    <a:pt x="739" y="3465"/>
                  </a:cubicBezTo>
                  <a:cubicBezTo>
                    <a:pt x="697" y="3448"/>
                    <a:pt x="655" y="3432"/>
                    <a:pt x="613" y="3432"/>
                  </a:cubicBezTo>
                  <a:cubicBezTo>
                    <a:pt x="604" y="3432"/>
                    <a:pt x="594" y="3433"/>
                    <a:pt x="585" y="3434"/>
                  </a:cubicBezTo>
                  <a:lnTo>
                    <a:pt x="165" y="3434"/>
                  </a:lnTo>
                  <a:cubicBezTo>
                    <a:pt x="124" y="3434"/>
                    <a:pt x="83" y="3445"/>
                    <a:pt x="52" y="3475"/>
                  </a:cubicBezTo>
                  <a:cubicBezTo>
                    <a:pt x="21" y="3506"/>
                    <a:pt x="1" y="3547"/>
                    <a:pt x="11" y="3588"/>
                  </a:cubicBezTo>
                  <a:cubicBezTo>
                    <a:pt x="11" y="3732"/>
                    <a:pt x="52" y="3875"/>
                    <a:pt x="124" y="3998"/>
                  </a:cubicBezTo>
                  <a:cubicBezTo>
                    <a:pt x="195" y="4121"/>
                    <a:pt x="298" y="4234"/>
                    <a:pt x="411" y="4316"/>
                  </a:cubicBezTo>
                  <a:cubicBezTo>
                    <a:pt x="534" y="4419"/>
                    <a:pt x="677" y="4501"/>
                    <a:pt x="821" y="4552"/>
                  </a:cubicBezTo>
                  <a:cubicBezTo>
                    <a:pt x="985" y="4624"/>
                    <a:pt x="1149" y="4665"/>
                    <a:pt x="1323" y="4695"/>
                  </a:cubicBezTo>
                  <a:lnTo>
                    <a:pt x="1323" y="5095"/>
                  </a:lnTo>
                  <a:cubicBezTo>
                    <a:pt x="1323" y="5136"/>
                    <a:pt x="1344" y="5177"/>
                    <a:pt x="1374" y="5198"/>
                  </a:cubicBezTo>
                  <a:cubicBezTo>
                    <a:pt x="1405" y="5228"/>
                    <a:pt x="1446" y="5249"/>
                    <a:pt x="1487" y="5249"/>
                  </a:cubicBezTo>
                  <a:lnTo>
                    <a:pt x="1969" y="5249"/>
                  </a:lnTo>
                  <a:cubicBezTo>
                    <a:pt x="2010" y="5249"/>
                    <a:pt x="2051" y="5228"/>
                    <a:pt x="2082" y="5198"/>
                  </a:cubicBezTo>
                  <a:cubicBezTo>
                    <a:pt x="2113" y="5177"/>
                    <a:pt x="2133" y="5136"/>
                    <a:pt x="2133" y="5095"/>
                  </a:cubicBezTo>
                  <a:lnTo>
                    <a:pt x="2133" y="4695"/>
                  </a:lnTo>
                  <a:cubicBezTo>
                    <a:pt x="2318" y="4675"/>
                    <a:pt x="2512" y="4624"/>
                    <a:pt x="2687" y="4552"/>
                  </a:cubicBezTo>
                  <a:cubicBezTo>
                    <a:pt x="2840" y="4490"/>
                    <a:pt x="2974" y="4398"/>
                    <a:pt x="3097" y="4296"/>
                  </a:cubicBezTo>
                  <a:cubicBezTo>
                    <a:pt x="3209" y="4193"/>
                    <a:pt x="3291" y="4070"/>
                    <a:pt x="3353" y="3937"/>
                  </a:cubicBezTo>
                  <a:cubicBezTo>
                    <a:pt x="3414" y="3803"/>
                    <a:pt x="3445" y="3660"/>
                    <a:pt x="3445" y="3506"/>
                  </a:cubicBezTo>
                  <a:cubicBezTo>
                    <a:pt x="3445" y="3363"/>
                    <a:pt x="3425" y="3219"/>
                    <a:pt x="3373" y="3086"/>
                  </a:cubicBezTo>
                  <a:cubicBezTo>
                    <a:pt x="3332" y="2953"/>
                    <a:pt x="3250" y="2840"/>
                    <a:pt x="3148" y="2758"/>
                  </a:cubicBezTo>
                  <a:cubicBezTo>
                    <a:pt x="3035" y="2645"/>
                    <a:pt x="2892" y="2563"/>
                    <a:pt x="2748" y="2512"/>
                  </a:cubicBezTo>
                  <a:cubicBezTo>
                    <a:pt x="2543" y="2430"/>
                    <a:pt x="2338" y="2368"/>
                    <a:pt x="2133" y="2327"/>
                  </a:cubicBezTo>
                  <a:cubicBezTo>
                    <a:pt x="1918" y="2286"/>
                    <a:pt x="1733" y="2235"/>
                    <a:pt x="1579" y="2204"/>
                  </a:cubicBezTo>
                  <a:cubicBezTo>
                    <a:pt x="1446" y="2173"/>
                    <a:pt x="1323" y="2143"/>
                    <a:pt x="1200" y="2091"/>
                  </a:cubicBezTo>
                  <a:cubicBezTo>
                    <a:pt x="1118" y="2061"/>
                    <a:pt x="1046" y="2009"/>
                    <a:pt x="985" y="1948"/>
                  </a:cubicBezTo>
                  <a:cubicBezTo>
                    <a:pt x="903" y="1815"/>
                    <a:pt x="903" y="1651"/>
                    <a:pt x="985" y="1528"/>
                  </a:cubicBezTo>
                  <a:cubicBezTo>
                    <a:pt x="1036" y="1466"/>
                    <a:pt x="1087" y="1415"/>
                    <a:pt x="1149" y="1374"/>
                  </a:cubicBezTo>
                  <a:cubicBezTo>
                    <a:pt x="1231" y="1333"/>
                    <a:pt x="1313" y="1302"/>
                    <a:pt x="1395" y="1282"/>
                  </a:cubicBezTo>
                  <a:cubicBezTo>
                    <a:pt x="1497" y="1261"/>
                    <a:pt x="1590" y="1251"/>
                    <a:pt x="1692" y="1251"/>
                  </a:cubicBezTo>
                  <a:cubicBezTo>
                    <a:pt x="1711" y="1250"/>
                    <a:pt x="1729" y="1249"/>
                    <a:pt x="1748" y="1249"/>
                  </a:cubicBezTo>
                  <a:cubicBezTo>
                    <a:pt x="1914" y="1249"/>
                    <a:pt x="2079" y="1290"/>
                    <a:pt x="2236" y="1364"/>
                  </a:cubicBezTo>
                  <a:cubicBezTo>
                    <a:pt x="2338" y="1425"/>
                    <a:pt x="2441" y="1507"/>
                    <a:pt x="2502" y="1620"/>
                  </a:cubicBezTo>
                  <a:cubicBezTo>
                    <a:pt x="2533" y="1661"/>
                    <a:pt x="2564" y="1692"/>
                    <a:pt x="2594" y="1722"/>
                  </a:cubicBezTo>
                  <a:cubicBezTo>
                    <a:pt x="2636" y="1739"/>
                    <a:pt x="2678" y="1756"/>
                    <a:pt x="2720" y="1756"/>
                  </a:cubicBezTo>
                  <a:cubicBezTo>
                    <a:pt x="2729" y="1756"/>
                    <a:pt x="2739" y="1755"/>
                    <a:pt x="2748" y="1753"/>
                  </a:cubicBezTo>
                  <a:lnTo>
                    <a:pt x="3168" y="1753"/>
                  </a:lnTo>
                  <a:cubicBezTo>
                    <a:pt x="3209" y="1753"/>
                    <a:pt x="3250" y="1743"/>
                    <a:pt x="3281" y="1712"/>
                  </a:cubicBezTo>
                  <a:cubicBezTo>
                    <a:pt x="3312" y="1681"/>
                    <a:pt x="3332" y="1640"/>
                    <a:pt x="3332" y="1599"/>
                  </a:cubicBezTo>
                  <a:cubicBezTo>
                    <a:pt x="3312" y="1497"/>
                    <a:pt x="3281" y="1394"/>
                    <a:pt x="3240" y="1302"/>
                  </a:cubicBezTo>
                  <a:cubicBezTo>
                    <a:pt x="3179" y="1179"/>
                    <a:pt x="3107" y="1077"/>
                    <a:pt x="3015" y="995"/>
                  </a:cubicBezTo>
                  <a:cubicBezTo>
                    <a:pt x="2902" y="892"/>
                    <a:pt x="2779" y="800"/>
                    <a:pt x="2646" y="738"/>
                  </a:cubicBezTo>
                  <a:cubicBezTo>
                    <a:pt x="2482" y="656"/>
                    <a:pt x="2307" y="595"/>
                    <a:pt x="2133" y="574"/>
                  </a:cubicBezTo>
                  <a:lnTo>
                    <a:pt x="2133" y="154"/>
                  </a:lnTo>
                  <a:cubicBezTo>
                    <a:pt x="2133" y="113"/>
                    <a:pt x="2123" y="72"/>
                    <a:pt x="2092" y="41"/>
                  </a:cubicBezTo>
                  <a:cubicBezTo>
                    <a:pt x="2061" y="10"/>
                    <a:pt x="2020" y="0"/>
                    <a:pt x="19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6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Risk Management</a:t>
            </a:r>
          </a:p>
        </p:txBody>
      </p:sp>
      <p:sp>
        <p:nvSpPr>
          <p:cNvPr id="2738" name="Google Shape;2738;p64"/>
          <p:cNvSpPr txBox="1">
            <a:spLocks noGrp="1"/>
          </p:cNvSpPr>
          <p:nvPr>
            <p:ph type="title" idx="2"/>
          </p:nvPr>
        </p:nvSpPr>
        <p:spPr>
          <a:xfrm>
            <a:off x="2858037" y="1262972"/>
            <a:ext cx="3244590" cy="723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Equal Contribution to Risk</a:t>
            </a:r>
          </a:p>
        </p:txBody>
      </p:sp>
      <p:sp>
        <p:nvSpPr>
          <p:cNvPr id="2739" name="Google Shape;2739;p64"/>
          <p:cNvSpPr txBox="1">
            <a:spLocks noGrp="1"/>
          </p:cNvSpPr>
          <p:nvPr>
            <p:ph type="subTitle" idx="1"/>
          </p:nvPr>
        </p:nvSpPr>
        <p:spPr>
          <a:xfrm>
            <a:off x="3301158" y="2018458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volatility of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z-score of each pair to determine weights</a:t>
            </a:r>
            <a:endParaRPr/>
          </a:p>
        </p:txBody>
      </p:sp>
      <p:sp>
        <p:nvSpPr>
          <p:cNvPr id="2740" name="Google Shape;2740;p64"/>
          <p:cNvSpPr txBox="1">
            <a:spLocks noGrp="1"/>
          </p:cNvSpPr>
          <p:nvPr>
            <p:ph type="title" idx="3"/>
          </p:nvPr>
        </p:nvSpPr>
        <p:spPr>
          <a:xfrm>
            <a:off x="399449" y="1289755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Triple Barrier</a:t>
            </a:r>
            <a:endParaRPr lang="en-US"/>
          </a:p>
        </p:txBody>
      </p:sp>
      <p:sp>
        <p:nvSpPr>
          <p:cNvPr id="2741" name="Google Shape;2741;p64"/>
          <p:cNvSpPr txBox="1">
            <a:spLocks noGrp="1"/>
          </p:cNvSpPr>
          <p:nvPr>
            <p:ph type="subTitle" idx="4"/>
          </p:nvPr>
        </p:nvSpPr>
        <p:spPr>
          <a:xfrm>
            <a:off x="778718" y="3500499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64"/>
          <p:cNvSpPr txBox="1">
            <a:spLocks noGrp="1"/>
          </p:cNvSpPr>
          <p:nvPr>
            <p:ph type="title" idx="5"/>
          </p:nvPr>
        </p:nvSpPr>
        <p:spPr>
          <a:xfrm>
            <a:off x="6066993" y="1262425"/>
            <a:ext cx="2649637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Long and Short Portfolio</a:t>
            </a:r>
            <a:endParaRPr lang="en-US"/>
          </a:p>
        </p:txBody>
      </p:sp>
      <p:sp>
        <p:nvSpPr>
          <p:cNvPr id="2743" name="Google Shape;2743;p64"/>
          <p:cNvSpPr txBox="1">
            <a:spLocks noGrp="1"/>
          </p:cNvSpPr>
          <p:nvPr>
            <p:ph type="subTitle" idx="6"/>
          </p:nvPr>
        </p:nvSpPr>
        <p:spPr>
          <a:xfrm>
            <a:off x="6264053" y="2095442"/>
            <a:ext cx="23496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Fama</a:t>
            </a:r>
            <a:r>
              <a:rPr lang="en-US"/>
              <a:t> French and pairs trading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4" name="Google Shape;2744;p64"/>
          <p:cNvGrpSpPr/>
          <p:nvPr/>
        </p:nvGrpSpPr>
        <p:grpSpPr>
          <a:xfrm>
            <a:off x="10806094" y="3309152"/>
            <a:ext cx="516706" cy="794437"/>
            <a:chOff x="4226500" y="3280763"/>
            <a:chExt cx="780405" cy="1155377"/>
          </a:xfrm>
        </p:grpSpPr>
        <p:sp>
          <p:nvSpPr>
            <p:cNvPr id="2745" name="Google Shape;2745;p64"/>
            <p:cNvSpPr/>
            <p:nvPr/>
          </p:nvSpPr>
          <p:spPr>
            <a:xfrm>
              <a:off x="4845109" y="4208447"/>
              <a:ext cx="107991" cy="120881"/>
            </a:xfrm>
            <a:custGeom>
              <a:avLst/>
              <a:gdLst/>
              <a:ahLst/>
              <a:cxnLst/>
              <a:rect l="l" t="t" r="r" b="b"/>
              <a:pathLst>
                <a:path w="2840" h="3179" extrusionOk="0">
                  <a:moveTo>
                    <a:pt x="1538" y="0"/>
                  </a:moveTo>
                  <a:lnTo>
                    <a:pt x="0" y="769"/>
                  </a:lnTo>
                  <a:lnTo>
                    <a:pt x="1579" y="3178"/>
                  </a:lnTo>
                  <a:lnTo>
                    <a:pt x="2799" y="2625"/>
                  </a:lnTo>
                  <a:lnTo>
                    <a:pt x="2840" y="2071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4"/>
            <p:cNvSpPr/>
            <p:nvPr/>
          </p:nvSpPr>
          <p:spPr>
            <a:xfrm>
              <a:off x="4843550" y="4280921"/>
              <a:ext cx="153621" cy="142328"/>
            </a:xfrm>
            <a:custGeom>
              <a:avLst/>
              <a:gdLst/>
              <a:ahLst/>
              <a:cxnLst/>
              <a:rect l="l" t="t" r="r" b="b"/>
              <a:pathLst>
                <a:path w="4040" h="3743" extrusionOk="0">
                  <a:moveTo>
                    <a:pt x="2901" y="1"/>
                  </a:moveTo>
                  <a:cubicBezTo>
                    <a:pt x="2901" y="1"/>
                    <a:pt x="2321" y="939"/>
                    <a:pt x="1503" y="939"/>
                  </a:cubicBezTo>
                  <a:cubicBezTo>
                    <a:pt x="1393" y="939"/>
                    <a:pt x="1277" y="922"/>
                    <a:pt x="1159" y="883"/>
                  </a:cubicBezTo>
                  <a:lnTo>
                    <a:pt x="0" y="3743"/>
                  </a:lnTo>
                  <a:lnTo>
                    <a:pt x="4039" y="821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4"/>
            <p:cNvSpPr/>
            <p:nvPr/>
          </p:nvSpPr>
          <p:spPr>
            <a:xfrm>
              <a:off x="4843930" y="4311721"/>
              <a:ext cx="162975" cy="124418"/>
            </a:xfrm>
            <a:custGeom>
              <a:avLst/>
              <a:gdLst/>
              <a:ahLst/>
              <a:cxnLst/>
              <a:rect l="l" t="t" r="r" b="b"/>
              <a:pathLst>
                <a:path w="4286" h="3272" extrusionOk="0">
                  <a:moveTo>
                    <a:pt x="4040" y="1"/>
                  </a:moveTo>
                  <a:lnTo>
                    <a:pt x="0" y="2922"/>
                  </a:lnTo>
                  <a:lnTo>
                    <a:pt x="257" y="3271"/>
                  </a:lnTo>
                  <a:lnTo>
                    <a:pt x="4286" y="3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4"/>
            <p:cNvSpPr/>
            <p:nvPr/>
          </p:nvSpPr>
          <p:spPr>
            <a:xfrm>
              <a:off x="4695409" y="3815121"/>
              <a:ext cx="256136" cy="477176"/>
            </a:xfrm>
            <a:custGeom>
              <a:avLst/>
              <a:gdLst/>
              <a:ahLst/>
              <a:cxnLst/>
              <a:rect l="l" t="t" r="r" b="b"/>
              <a:pathLst>
                <a:path w="6736" h="12549" extrusionOk="0">
                  <a:moveTo>
                    <a:pt x="2523" y="0"/>
                  </a:moveTo>
                  <a:lnTo>
                    <a:pt x="1" y="2645"/>
                  </a:lnTo>
                  <a:lnTo>
                    <a:pt x="1057" y="6900"/>
                  </a:lnTo>
                  <a:lnTo>
                    <a:pt x="4224" y="12548"/>
                  </a:lnTo>
                  <a:lnTo>
                    <a:pt x="6736" y="11093"/>
                  </a:lnTo>
                  <a:lnTo>
                    <a:pt x="4091" y="666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4"/>
            <p:cNvSpPr/>
            <p:nvPr/>
          </p:nvSpPr>
          <p:spPr>
            <a:xfrm>
              <a:off x="4826401" y="4187761"/>
              <a:ext cx="132555" cy="109968"/>
            </a:xfrm>
            <a:custGeom>
              <a:avLst/>
              <a:gdLst/>
              <a:ahLst/>
              <a:cxnLst/>
              <a:rect l="l" t="t" r="r" b="b"/>
              <a:pathLst>
                <a:path w="3486" h="2892" extrusionOk="0">
                  <a:moveTo>
                    <a:pt x="2707" y="1"/>
                  </a:moveTo>
                  <a:lnTo>
                    <a:pt x="0" y="1703"/>
                  </a:lnTo>
                  <a:lnTo>
                    <a:pt x="779" y="2892"/>
                  </a:lnTo>
                  <a:lnTo>
                    <a:pt x="3486" y="1282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4"/>
            <p:cNvSpPr/>
            <p:nvPr/>
          </p:nvSpPr>
          <p:spPr>
            <a:xfrm>
              <a:off x="4430726" y="4247802"/>
              <a:ext cx="99473" cy="127498"/>
            </a:xfrm>
            <a:custGeom>
              <a:avLst/>
              <a:gdLst/>
              <a:ahLst/>
              <a:cxnLst/>
              <a:rect l="l" t="t" r="r" b="b"/>
              <a:pathLst>
                <a:path w="2616" h="3353" extrusionOk="0">
                  <a:moveTo>
                    <a:pt x="1118" y="1"/>
                  </a:moveTo>
                  <a:lnTo>
                    <a:pt x="1" y="2645"/>
                  </a:lnTo>
                  <a:lnTo>
                    <a:pt x="1149" y="3353"/>
                  </a:lnTo>
                  <a:lnTo>
                    <a:pt x="1631" y="3066"/>
                  </a:lnTo>
                  <a:lnTo>
                    <a:pt x="2615" y="83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4"/>
            <p:cNvSpPr/>
            <p:nvPr/>
          </p:nvSpPr>
          <p:spPr>
            <a:xfrm>
              <a:off x="4318860" y="4325752"/>
              <a:ext cx="179744" cy="88142"/>
            </a:xfrm>
            <a:custGeom>
              <a:avLst/>
              <a:gdLst/>
              <a:ahLst/>
              <a:cxnLst/>
              <a:rect l="l" t="t" r="r" b="b"/>
              <a:pathLst>
                <a:path w="4727" h="2318" extrusionOk="0">
                  <a:moveTo>
                    <a:pt x="3015" y="1"/>
                  </a:moveTo>
                  <a:lnTo>
                    <a:pt x="1" y="647"/>
                  </a:lnTo>
                  <a:lnTo>
                    <a:pt x="4655" y="2318"/>
                  </a:lnTo>
                  <a:lnTo>
                    <a:pt x="4727" y="954"/>
                  </a:lnTo>
                  <a:lnTo>
                    <a:pt x="4727" y="954"/>
                  </a:lnTo>
                  <a:cubicBezTo>
                    <a:pt x="4727" y="954"/>
                    <a:pt x="4714" y="955"/>
                    <a:pt x="4692" y="955"/>
                  </a:cubicBezTo>
                  <a:cubicBezTo>
                    <a:pt x="4473" y="955"/>
                    <a:pt x="3275" y="912"/>
                    <a:pt x="30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4"/>
            <p:cNvSpPr/>
            <p:nvPr/>
          </p:nvSpPr>
          <p:spPr>
            <a:xfrm>
              <a:off x="4311065" y="4339403"/>
              <a:ext cx="183661" cy="79967"/>
            </a:xfrm>
            <a:custGeom>
              <a:avLst/>
              <a:gdLst/>
              <a:ahLst/>
              <a:cxnLst/>
              <a:rect l="l" t="t" r="r" b="b"/>
              <a:pathLst>
                <a:path w="4830" h="2103" extrusionOk="0">
                  <a:moveTo>
                    <a:pt x="154" y="1"/>
                  </a:moveTo>
                  <a:lnTo>
                    <a:pt x="1" y="411"/>
                  </a:lnTo>
                  <a:lnTo>
                    <a:pt x="4686" y="2102"/>
                  </a:lnTo>
                  <a:lnTo>
                    <a:pt x="4829" y="169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4"/>
            <p:cNvSpPr/>
            <p:nvPr/>
          </p:nvSpPr>
          <p:spPr>
            <a:xfrm>
              <a:off x="4429965" y="3715345"/>
              <a:ext cx="396068" cy="614370"/>
            </a:xfrm>
            <a:custGeom>
              <a:avLst/>
              <a:gdLst/>
              <a:ahLst/>
              <a:cxnLst/>
              <a:rect l="l" t="t" r="r" b="b"/>
              <a:pathLst>
                <a:path w="10416" h="16157" extrusionOk="0">
                  <a:moveTo>
                    <a:pt x="9134" y="0"/>
                  </a:moveTo>
                  <a:lnTo>
                    <a:pt x="6469" y="789"/>
                  </a:lnTo>
                  <a:lnTo>
                    <a:pt x="6469" y="2307"/>
                  </a:lnTo>
                  <a:lnTo>
                    <a:pt x="2491" y="8447"/>
                  </a:lnTo>
                  <a:lnTo>
                    <a:pt x="0" y="15182"/>
                  </a:lnTo>
                  <a:lnTo>
                    <a:pt x="2440" y="16156"/>
                  </a:lnTo>
                  <a:lnTo>
                    <a:pt x="4952" y="9995"/>
                  </a:lnTo>
                  <a:lnTo>
                    <a:pt x="9309" y="4829"/>
                  </a:lnTo>
                  <a:cubicBezTo>
                    <a:pt x="9791" y="4265"/>
                    <a:pt x="10119" y="3588"/>
                    <a:pt x="10252" y="2860"/>
                  </a:cubicBezTo>
                  <a:cubicBezTo>
                    <a:pt x="10416" y="1999"/>
                    <a:pt x="10098" y="902"/>
                    <a:pt x="9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4"/>
            <p:cNvSpPr/>
            <p:nvPr/>
          </p:nvSpPr>
          <p:spPr>
            <a:xfrm>
              <a:off x="4422931" y="4239247"/>
              <a:ext cx="128296" cy="94758"/>
            </a:xfrm>
            <a:custGeom>
              <a:avLst/>
              <a:gdLst/>
              <a:ahLst/>
              <a:cxnLst/>
              <a:rect l="l" t="t" r="r" b="b"/>
              <a:pathLst>
                <a:path w="3374" h="2492" extrusionOk="0">
                  <a:moveTo>
                    <a:pt x="472" y="0"/>
                  </a:moveTo>
                  <a:lnTo>
                    <a:pt x="1" y="1333"/>
                  </a:lnTo>
                  <a:lnTo>
                    <a:pt x="2830" y="2491"/>
                  </a:lnTo>
                  <a:lnTo>
                    <a:pt x="3374" y="10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4"/>
            <p:cNvSpPr/>
            <p:nvPr/>
          </p:nvSpPr>
          <p:spPr>
            <a:xfrm>
              <a:off x="4484149" y="3481038"/>
              <a:ext cx="221458" cy="185486"/>
            </a:xfrm>
            <a:custGeom>
              <a:avLst/>
              <a:gdLst/>
              <a:ahLst/>
              <a:cxnLst/>
              <a:rect l="l" t="t" r="r" b="b"/>
              <a:pathLst>
                <a:path w="5824" h="4878" extrusionOk="0">
                  <a:moveTo>
                    <a:pt x="687" y="1"/>
                  </a:moveTo>
                  <a:lnTo>
                    <a:pt x="0" y="380"/>
                  </a:lnTo>
                  <a:cubicBezTo>
                    <a:pt x="0" y="380"/>
                    <a:pt x="831" y="3189"/>
                    <a:pt x="1917" y="4604"/>
                  </a:cubicBezTo>
                  <a:cubicBezTo>
                    <a:pt x="2057" y="4780"/>
                    <a:pt x="2269" y="4877"/>
                    <a:pt x="2484" y="4877"/>
                  </a:cubicBezTo>
                  <a:cubicBezTo>
                    <a:pt x="2570" y="4877"/>
                    <a:pt x="2656" y="4862"/>
                    <a:pt x="2737" y="4829"/>
                  </a:cubicBezTo>
                  <a:cubicBezTo>
                    <a:pt x="3332" y="4594"/>
                    <a:pt x="4449" y="4050"/>
                    <a:pt x="5823" y="2871"/>
                  </a:cubicBezTo>
                  <a:lnTo>
                    <a:pt x="4757" y="1508"/>
                  </a:lnTo>
                  <a:lnTo>
                    <a:pt x="2912" y="285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4"/>
            <p:cNvSpPr/>
            <p:nvPr/>
          </p:nvSpPr>
          <p:spPr>
            <a:xfrm>
              <a:off x="4643963" y="3508872"/>
              <a:ext cx="131795" cy="133202"/>
            </a:xfrm>
            <a:custGeom>
              <a:avLst/>
              <a:gdLst/>
              <a:ahLst/>
              <a:cxnLst/>
              <a:rect l="l" t="t" r="r" b="b"/>
              <a:pathLst>
                <a:path w="3466" h="3503" extrusionOk="0">
                  <a:moveTo>
                    <a:pt x="1911" y="1"/>
                  </a:moveTo>
                  <a:cubicBezTo>
                    <a:pt x="1633" y="1"/>
                    <a:pt x="1354" y="91"/>
                    <a:pt x="1118" y="284"/>
                  </a:cubicBezTo>
                  <a:lnTo>
                    <a:pt x="0" y="1176"/>
                  </a:lnTo>
                  <a:lnTo>
                    <a:pt x="1395" y="3503"/>
                  </a:lnTo>
                  <a:lnTo>
                    <a:pt x="2768" y="2457"/>
                  </a:lnTo>
                  <a:cubicBezTo>
                    <a:pt x="3332" y="2027"/>
                    <a:pt x="3465" y="1237"/>
                    <a:pt x="3076" y="643"/>
                  </a:cubicBezTo>
                  <a:cubicBezTo>
                    <a:pt x="2804" y="232"/>
                    <a:pt x="2358" y="1"/>
                    <a:pt x="1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4"/>
            <p:cNvSpPr/>
            <p:nvPr/>
          </p:nvSpPr>
          <p:spPr>
            <a:xfrm>
              <a:off x="4623316" y="3491190"/>
              <a:ext cx="208187" cy="254577"/>
            </a:xfrm>
            <a:custGeom>
              <a:avLst/>
              <a:gdLst/>
              <a:ahLst/>
              <a:cxnLst/>
              <a:rect l="l" t="t" r="r" b="b"/>
              <a:pathLst>
                <a:path w="5475" h="6695" extrusionOk="0">
                  <a:moveTo>
                    <a:pt x="3834" y="1"/>
                  </a:moveTo>
                  <a:lnTo>
                    <a:pt x="1661" y="749"/>
                  </a:lnTo>
                  <a:cubicBezTo>
                    <a:pt x="1661" y="749"/>
                    <a:pt x="0" y="2604"/>
                    <a:pt x="1107" y="4163"/>
                  </a:cubicBezTo>
                  <a:cubicBezTo>
                    <a:pt x="1138" y="5003"/>
                    <a:pt x="1230" y="5854"/>
                    <a:pt x="1384" y="6695"/>
                  </a:cubicBezTo>
                  <a:lnTo>
                    <a:pt x="4049" y="5895"/>
                  </a:lnTo>
                  <a:cubicBezTo>
                    <a:pt x="5474" y="1672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4"/>
            <p:cNvSpPr/>
            <p:nvPr/>
          </p:nvSpPr>
          <p:spPr>
            <a:xfrm>
              <a:off x="4686436" y="3467805"/>
              <a:ext cx="83085" cy="51980"/>
            </a:xfrm>
            <a:custGeom>
              <a:avLst/>
              <a:gdLst/>
              <a:ahLst/>
              <a:cxnLst/>
              <a:rect l="l" t="t" r="r" b="b"/>
              <a:pathLst>
                <a:path w="2185" h="1367" extrusionOk="0">
                  <a:moveTo>
                    <a:pt x="1774" y="0"/>
                  </a:moveTo>
                  <a:lnTo>
                    <a:pt x="954" y="246"/>
                  </a:lnTo>
                  <a:lnTo>
                    <a:pt x="1" y="1364"/>
                  </a:lnTo>
                  <a:cubicBezTo>
                    <a:pt x="41" y="1365"/>
                    <a:pt x="80" y="1366"/>
                    <a:pt x="120" y="1366"/>
                  </a:cubicBezTo>
                  <a:cubicBezTo>
                    <a:pt x="868" y="1366"/>
                    <a:pt x="1600" y="1093"/>
                    <a:pt x="2184" y="616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4"/>
            <p:cNvSpPr/>
            <p:nvPr/>
          </p:nvSpPr>
          <p:spPr>
            <a:xfrm>
              <a:off x="4226500" y="3311106"/>
              <a:ext cx="307584" cy="303706"/>
            </a:xfrm>
            <a:custGeom>
              <a:avLst/>
              <a:gdLst/>
              <a:ahLst/>
              <a:cxnLst/>
              <a:rect l="l" t="t" r="r" b="b"/>
              <a:pathLst>
                <a:path w="8089" h="7987" extrusionOk="0">
                  <a:moveTo>
                    <a:pt x="1261" y="0"/>
                  </a:moveTo>
                  <a:cubicBezTo>
                    <a:pt x="564" y="0"/>
                    <a:pt x="0" y="564"/>
                    <a:pt x="0" y="1261"/>
                  </a:cubicBezTo>
                  <a:lnTo>
                    <a:pt x="0" y="6715"/>
                  </a:lnTo>
                  <a:cubicBezTo>
                    <a:pt x="0" y="7422"/>
                    <a:pt x="564" y="7986"/>
                    <a:pt x="1261" y="7986"/>
                  </a:cubicBezTo>
                  <a:lnTo>
                    <a:pt x="6817" y="7986"/>
                  </a:lnTo>
                  <a:cubicBezTo>
                    <a:pt x="7525" y="7986"/>
                    <a:pt x="8089" y="7422"/>
                    <a:pt x="8089" y="6715"/>
                  </a:cubicBezTo>
                  <a:lnTo>
                    <a:pt x="8089" y="1261"/>
                  </a:lnTo>
                  <a:cubicBezTo>
                    <a:pt x="8089" y="564"/>
                    <a:pt x="7525" y="0"/>
                    <a:pt x="6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4"/>
            <p:cNvSpPr/>
            <p:nvPr/>
          </p:nvSpPr>
          <p:spPr>
            <a:xfrm>
              <a:off x="4315362" y="3398030"/>
              <a:ext cx="129437" cy="129855"/>
            </a:xfrm>
            <a:custGeom>
              <a:avLst/>
              <a:gdLst/>
              <a:ahLst/>
              <a:cxnLst/>
              <a:rect l="l" t="t" r="r" b="b"/>
              <a:pathLst>
                <a:path w="3404" h="3415" extrusionOk="0">
                  <a:moveTo>
                    <a:pt x="1714" y="1121"/>
                  </a:moveTo>
                  <a:cubicBezTo>
                    <a:pt x="1858" y="1121"/>
                    <a:pt x="2004" y="1174"/>
                    <a:pt x="2122" y="1292"/>
                  </a:cubicBezTo>
                  <a:cubicBezTo>
                    <a:pt x="2492" y="1661"/>
                    <a:pt x="2225" y="2297"/>
                    <a:pt x="1702" y="2297"/>
                  </a:cubicBezTo>
                  <a:cubicBezTo>
                    <a:pt x="1386" y="2297"/>
                    <a:pt x="1121" y="2033"/>
                    <a:pt x="1118" y="1707"/>
                  </a:cubicBezTo>
                  <a:lnTo>
                    <a:pt x="1118" y="1707"/>
                  </a:lnTo>
                  <a:cubicBezTo>
                    <a:pt x="1121" y="1355"/>
                    <a:pt x="1412" y="1121"/>
                    <a:pt x="1714" y="1121"/>
                  </a:cubicBezTo>
                  <a:close/>
                  <a:moveTo>
                    <a:pt x="1600" y="0"/>
                  </a:moveTo>
                  <a:cubicBezTo>
                    <a:pt x="1497" y="0"/>
                    <a:pt x="1425" y="72"/>
                    <a:pt x="1405" y="164"/>
                  </a:cubicBezTo>
                  <a:lnTo>
                    <a:pt x="1364" y="421"/>
                  </a:lnTo>
                  <a:cubicBezTo>
                    <a:pt x="1251" y="451"/>
                    <a:pt x="1138" y="492"/>
                    <a:pt x="1046" y="544"/>
                  </a:cubicBezTo>
                  <a:lnTo>
                    <a:pt x="831" y="410"/>
                  </a:lnTo>
                  <a:cubicBezTo>
                    <a:pt x="793" y="382"/>
                    <a:pt x="749" y="369"/>
                    <a:pt x="706" y="369"/>
                  </a:cubicBezTo>
                  <a:cubicBezTo>
                    <a:pt x="656" y="369"/>
                    <a:pt x="608" y="387"/>
                    <a:pt x="575" y="421"/>
                  </a:cubicBezTo>
                  <a:lnTo>
                    <a:pt x="421" y="575"/>
                  </a:lnTo>
                  <a:cubicBezTo>
                    <a:pt x="349" y="646"/>
                    <a:pt x="339" y="759"/>
                    <a:pt x="400" y="831"/>
                  </a:cubicBezTo>
                  <a:lnTo>
                    <a:pt x="544" y="1046"/>
                  </a:lnTo>
                  <a:cubicBezTo>
                    <a:pt x="493" y="1149"/>
                    <a:pt x="441" y="1251"/>
                    <a:pt x="421" y="1364"/>
                  </a:cubicBezTo>
                  <a:lnTo>
                    <a:pt x="164" y="1405"/>
                  </a:lnTo>
                  <a:cubicBezTo>
                    <a:pt x="72" y="1425"/>
                    <a:pt x="0" y="1507"/>
                    <a:pt x="0" y="1600"/>
                  </a:cubicBezTo>
                  <a:lnTo>
                    <a:pt x="0" y="1815"/>
                  </a:lnTo>
                  <a:cubicBezTo>
                    <a:pt x="0" y="1907"/>
                    <a:pt x="72" y="1989"/>
                    <a:pt x="164" y="2010"/>
                  </a:cubicBezTo>
                  <a:lnTo>
                    <a:pt x="421" y="2051"/>
                  </a:lnTo>
                  <a:cubicBezTo>
                    <a:pt x="452" y="2163"/>
                    <a:pt x="493" y="2266"/>
                    <a:pt x="554" y="2369"/>
                  </a:cubicBezTo>
                  <a:lnTo>
                    <a:pt x="400" y="2584"/>
                  </a:lnTo>
                  <a:cubicBezTo>
                    <a:pt x="339" y="2666"/>
                    <a:pt x="349" y="2768"/>
                    <a:pt x="421" y="2840"/>
                  </a:cubicBezTo>
                  <a:lnTo>
                    <a:pt x="575" y="2994"/>
                  </a:lnTo>
                  <a:cubicBezTo>
                    <a:pt x="615" y="3034"/>
                    <a:pt x="664" y="3055"/>
                    <a:pt x="714" y="3055"/>
                  </a:cubicBezTo>
                  <a:cubicBezTo>
                    <a:pt x="754" y="3055"/>
                    <a:pt x="795" y="3042"/>
                    <a:pt x="831" y="3014"/>
                  </a:cubicBezTo>
                  <a:lnTo>
                    <a:pt x="1036" y="2871"/>
                  </a:lnTo>
                  <a:cubicBezTo>
                    <a:pt x="1138" y="2922"/>
                    <a:pt x="1251" y="2963"/>
                    <a:pt x="1354" y="2994"/>
                  </a:cubicBezTo>
                  <a:lnTo>
                    <a:pt x="1405" y="3250"/>
                  </a:lnTo>
                  <a:cubicBezTo>
                    <a:pt x="1415" y="3342"/>
                    <a:pt x="1497" y="3414"/>
                    <a:pt x="1600" y="3414"/>
                  </a:cubicBezTo>
                  <a:lnTo>
                    <a:pt x="1815" y="3414"/>
                  </a:lnTo>
                  <a:cubicBezTo>
                    <a:pt x="1907" y="3414"/>
                    <a:pt x="1989" y="3342"/>
                    <a:pt x="2010" y="3250"/>
                  </a:cubicBezTo>
                  <a:lnTo>
                    <a:pt x="2051" y="2994"/>
                  </a:lnTo>
                  <a:cubicBezTo>
                    <a:pt x="2164" y="2963"/>
                    <a:pt x="2276" y="2922"/>
                    <a:pt x="2369" y="2871"/>
                  </a:cubicBezTo>
                  <a:lnTo>
                    <a:pt x="2584" y="3014"/>
                  </a:lnTo>
                  <a:cubicBezTo>
                    <a:pt x="2620" y="3042"/>
                    <a:pt x="2660" y="3055"/>
                    <a:pt x="2700" y="3055"/>
                  </a:cubicBezTo>
                  <a:cubicBezTo>
                    <a:pt x="2751" y="3055"/>
                    <a:pt x="2800" y="3034"/>
                    <a:pt x="2840" y="2994"/>
                  </a:cubicBezTo>
                  <a:lnTo>
                    <a:pt x="2994" y="2840"/>
                  </a:lnTo>
                  <a:cubicBezTo>
                    <a:pt x="3066" y="2779"/>
                    <a:pt x="3076" y="2666"/>
                    <a:pt x="3014" y="2584"/>
                  </a:cubicBezTo>
                  <a:lnTo>
                    <a:pt x="2861" y="2379"/>
                  </a:lnTo>
                  <a:cubicBezTo>
                    <a:pt x="2912" y="2276"/>
                    <a:pt x="2953" y="2174"/>
                    <a:pt x="2984" y="2061"/>
                  </a:cubicBezTo>
                  <a:lnTo>
                    <a:pt x="3240" y="2020"/>
                  </a:lnTo>
                  <a:cubicBezTo>
                    <a:pt x="3332" y="1999"/>
                    <a:pt x="3404" y="1917"/>
                    <a:pt x="3404" y="1825"/>
                  </a:cubicBezTo>
                  <a:lnTo>
                    <a:pt x="3404" y="1610"/>
                  </a:lnTo>
                  <a:cubicBezTo>
                    <a:pt x="3404" y="1507"/>
                    <a:pt x="3332" y="1425"/>
                    <a:pt x="3240" y="1415"/>
                  </a:cubicBezTo>
                  <a:lnTo>
                    <a:pt x="2984" y="1364"/>
                  </a:lnTo>
                  <a:cubicBezTo>
                    <a:pt x="2953" y="1261"/>
                    <a:pt x="2912" y="1149"/>
                    <a:pt x="2861" y="1046"/>
                  </a:cubicBezTo>
                  <a:lnTo>
                    <a:pt x="3004" y="841"/>
                  </a:lnTo>
                  <a:cubicBezTo>
                    <a:pt x="3066" y="759"/>
                    <a:pt x="3055" y="646"/>
                    <a:pt x="2984" y="585"/>
                  </a:cubicBezTo>
                  <a:lnTo>
                    <a:pt x="2830" y="431"/>
                  </a:lnTo>
                  <a:cubicBezTo>
                    <a:pt x="2796" y="391"/>
                    <a:pt x="2745" y="370"/>
                    <a:pt x="2693" y="370"/>
                  </a:cubicBezTo>
                  <a:cubicBezTo>
                    <a:pt x="2652" y="370"/>
                    <a:pt x="2610" y="383"/>
                    <a:pt x="2574" y="410"/>
                  </a:cubicBezTo>
                  <a:lnTo>
                    <a:pt x="2369" y="544"/>
                  </a:lnTo>
                  <a:cubicBezTo>
                    <a:pt x="2266" y="492"/>
                    <a:pt x="2153" y="451"/>
                    <a:pt x="2051" y="421"/>
                  </a:cubicBezTo>
                  <a:lnTo>
                    <a:pt x="1999" y="164"/>
                  </a:lnTo>
                  <a:cubicBezTo>
                    <a:pt x="1989" y="72"/>
                    <a:pt x="190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4"/>
            <p:cNvSpPr/>
            <p:nvPr/>
          </p:nvSpPr>
          <p:spPr>
            <a:xfrm>
              <a:off x="4497800" y="3551611"/>
              <a:ext cx="238189" cy="163507"/>
            </a:xfrm>
            <a:custGeom>
              <a:avLst/>
              <a:gdLst/>
              <a:ahLst/>
              <a:cxnLst/>
              <a:rect l="l" t="t" r="r" b="b"/>
              <a:pathLst>
                <a:path w="6264" h="4300" extrusionOk="0">
                  <a:moveTo>
                    <a:pt x="574" y="0"/>
                  </a:moveTo>
                  <a:lnTo>
                    <a:pt x="0" y="534"/>
                  </a:lnTo>
                  <a:cubicBezTo>
                    <a:pt x="0" y="534"/>
                    <a:pt x="1497" y="3055"/>
                    <a:pt x="2922" y="4152"/>
                  </a:cubicBezTo>
                  <a:cubicBezTo>
                    <a:pt x="3046" y="4251"/>
                    <a:pt x="3195" y="4300"/>
                    <a:pt x="3344" y="4300"/>
                  </a:cubicBezTo>
                  <a:cubicBezTo>
                    <a:pt x="3490" y="4300"/>
                    <a:pt x="3636" y="4254"/>
                    <a:pt x="3762" y="4163"/>
                  </a:cubicBezTo>
                  <a:cubicBezTo>
                    <a:pt x="4285" y="3783"/>
                    <a:pt x="5218" y="2984"/>
                    <a:pt x="6264" y="1507"/>
                  </a:cubicBezTo>
                  <a:lnTo>
                    <a:pt x="4890" y="452"/>
                  </a:lnTo>
                  <a:lnTo>
                    <a:pt x="3291" y="238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4"/>
            <p:cNvSpPr/>
            <p:nvPr/>
          </p:nvSpPr>
          <p:spPr>
            <a:xfrm>
              <a:off x="4666169" y="3526591"/>
              <a:ext cx="131795" cy="134608"/>
            </a:xfrm>
            <a:custGeom>
              <a:avLst/>
              <a:gdLst/>
              <a:ahLst/>
              <a:cxnLst/>
              <a:rect l="l" t="t" r="r" b="b"/>
              <a:pathLst>
                <a:path w="3466" h="3540" extrusionOk="0">
                  <a:moveTo>
                    <a:pt x="1969" y="0"/>
                  </a:moveTo>
                  <a:cubicBezTo>
                    <a:pt x="1560" y="0"/>
                    <a:pt x="1156" y="185"/>
                    <a:pt x="893" y="546"/>
                  </a:cubicBezTo>
                  <a:lnTo>
                    <a:pt x="1" y="1612"/>
                  </a:lnTo>
                  <a:lnTo>
                    <a:pt x="1959" y="3539"/>
                  </a:lnTo>
                  <a:lnTo>
                    <a:pt x="3025" y="2176"/>
                  </a:lnTo>
                  <a:cubicBezTo>
                    <a:pt x="3466" y="1622"/>
                    <a:pt x="3394" y="833"/>
                    <a:pt x="2881" y="351"/>
                  </a:cubicBezTo>
                  <a:cubicBezTo>
                    <a:pt x="2619" y="116"/>
                    <a:pt x="2293" y="0"/>
                    <a:pt x="19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4"/>
            <p:cNvSpPr/>
            <p:nvPr/>
          </p:nvSpPr>
          <p:spPr>
            <a:xfrm>
              <a:off x="4714915" y="3599180"/>
              <a:ext cx="53425" cy="51866"/>
            </a:xfrm>
            <a:custGeom>
              <a:avLst/>
              <a:gdLst/>
              <a:ahLst/>
              <a:cxnLst/>
              <a:rect l="l" t="t" r="r" b="b"/>
              <a:pathLst>
                <a:path w="1405" h="1364" fill="none" extrusionOk="0">
                  <a:moveTo>
                    <a:pt x="0" y="1005"/>
                  </a:moveTo>
                  <a:lnTo>
                    <a:pt x="339" y="1364"/>
                  </a:lnTo>
                  <a:lnTo>
                    <a:pt x="1405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4"/>
            <p:cNvSpPr/>
            <p:nvPr/>
          </p:nvSpPr>
          <p:spPr>
            <a:xfrm>
              <a:off x="4666169" y="3555109"/>
              <a:ext cx="27340" cy="32778"/>
            </a:xfrm>
            <a:custGeom>
              <a:avLst/>
              <a:gdLst/>
              <a:ahLst/>
              <a:cxnLst/>
              <a:rect l="l" t="t" r="r" b="b"/>
              <a:pathLst>
                <a:path w="719" h="862" fill="none" extrusionOk="0">
                  <a:moveTo>
                    <a:pt x="1" y="862"/>
                  </a:moveTo>
                  <a:lnTo>
                    <a:pt x="718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4"/>
            <p:cNvSpPr/>
            <p:nvPr/>
          </p:nvSpPr>
          <p:spPr>
            <a:xfrm>
              <a:off x="4413995" y="3508872"/>
              <a:ext cx="139590" cy="92287"/>
            </a:xfrm>
            <a:custGeom>
              <a:avLst/>
              <a:gdLst/>
              <a:ahLst/>
              <a:cxnLst/>
              <a:rect l="l" t="t" r="r" b="b"/>
              <a:pathLst>
                <a:path w="3671" h="2427" extrusionOk="0">
                  <a:moveTo>
                    <a:pt x="1620" y="1"/>
                  </a:moveTo>
                  <a:cubicBezTo>
                    <a:pt x="1556" y="1"/>
                    <a:pt x="1496" y="30"/>
                    <a:pt x="1456" y="79"/>
                  </a:cubicBezTo>
                  <a:cubicBezTo>
                    <a:pt x="1394" y="171"/>
                    <a:pt x="1425" y="315"/>
                    <a:pt x="1528" y="366"/>
                  </a:cubicBezTo>
                  <a:cubicBezTo>
                    <a:pt x="1661" y="427"/>
                    <a:pt x="1784" y="499"/>
                    <a:pt x="1897" y="591"/>
                  </a:cubicBezTo>
                  <a:cubicBezTo>
                    <a:pt x="1792" y="626"/>
                    <a:pt x="1665" y="640"/>
                    <a:pt x="1528" y="640"/>
                  </a:cubicBezTo>
                  <a:cubicBezTo>
                    <a:pt x="1142" y="640"/>
                    <a:pt x="681" y="529"/>
                    <a:pt x="461" y="468"/>
                  </a:cubicBezTo>
                  <a:cubicBezTo>
                    <a:pt x="447" y="464"/>
                    <a:pt x="432" y="462"/>
                    <a:pt x="417" y="462"/>
                  </a:cubicBezTo>
                  <a:cubicBezTo>
                    <a:pt x="358" y="462"/>
                    <a:pt x="299" y="493"/>
                    <a:pt x="267" y="550"/>
                  </a:cubicBezTo>
                  <a:cubicBezTo>
                    <a:pt x="215" y="643"/>
                    <a:pt x="267" y="755"/>
                    <a:pt x="369" y="786"/>
                  </a:cubicBezTo>
                  <a:lnTo>
                    <a:pt x="1138" y="1022"/>
                  </a:lnTo>
                  <a:lnTo>
                    <a:pt x="1138" y="1022"/>
                  </a:lnTo>
                  <a:lnTo>
                    <a:pt x="215" y="899"/>
                  </a:lnTo>
                  <a:cubicBezTo>
                    <a:pt x="208" y="898"/>
                    <a:pt x="201" y="898"/>
                    <a:pt x="195" y="898"/>
                  </a:cubicBezTo>
                  <a:cubicBezTo>
                    <a:pt x="122" y="898"/>
                    <a:pt x="61" y="947"/>
                    <a:pt x="51" y="1022"/>
                  </a:cubicBezTo>
                  <a:cubicBezTo>
                    <a:pt x="41" y="1094"/>
                    <a:pt x="92" y="1165"/>
                    <a:pt x="164" y="1186"/>
                  </a:cubicBezTo>
                  <a:lnTo>
                    <a:pt x="1138" y="1371"/>
                  </a:lnTo>
                  <a:lnTo>
                    <a:pt x="144" y="1309"/>
                  </a:lnTo>
                  <a:cubicBezTo>
                    <a:pt x="72" y="1309"/>
                    <a:pt x="10" y="1360"/>
                    <a:pt x="10" y="1432"/>
                  </a:cubicBezTo>
                  <a:cubicBezTo>
                    <a:pt x="0" y="1494"/>
                    <a:pt x="41" y="1555"/>
                    <a:pt x="113" y="1576"/>
                  </a:cubicBezTo>
                  <a:cubicBezTo>
                    <a:pt x="472" y="1647"/>
                    <a:pt x="841" y="1699"/>
                    <a:pt x="1210" y="1719"/>
                  </a:cubicBezTo>
                  <a:lnTo>
                    <a:pt x="605" y="1740"/>
                  </a:lnTo>
                  <a:cubicBezTo>
                    <a:pt x="543" y="1740"/>
                    <a:pt x="492" y="1791"/>
                    <a:pt x="502" y="1852"/>
                  </a:cubicBezTo>
                  <a:cubicBezTo>
                    <a:pt x="513" y="1904"/>
                    <a:pt x="554" y="1934"/>
                    <a:pt x="595" y="1945"/>
                  </a:cubicBezTo>
                  <a:cubicBezTo>
                    <a:pt x="766" y="1964"/>
                    <a:pt x="938" y="1973"/>
                    <a:pt x="1111" y="1973"/>
                  </a:cubicBezTo>
                  <a:cubicBezTo>
                    <a:pt x="1495" y="1973"/>
                    <a:pt x="1880" y="1927"/>
                    <a:pt x="2255" y="1842"/>
                  </a:cubicBezTo>
                  <a:lnTo>
                    <a:pt x="2901" y="2426"/>
                  </a:lnTo>
                  <a:lnTo>
                    <a:pt x="3670" y="2129"/>
                  </a:lnTo>
                  <a:lnTo>
                    <a:pt x="2850" y="899"/>
                  </a:lnTo>
                  <a:lnTo>
                    <a:pt x="2512" y="386"/>
                  </a:lnTo>
                  <a:cubicBezTo>
                    <a:pt x="2450" y="284"/>
                    <a:pt x="2358" y="212"/>
                    <a:pt x="2245" y="181"/>
                  </a:cubicBezTo>
                  <a:lnTo>
                    <a:pt x="1671" y="7"/>
                  </a:lnTo>
                  <a:cubicBezTo>
                    <a:pt x="1654" y="3"/>
                    <a:pt x="1637" y="1"/>
                    <a:pt x="1620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4"/>
            <p:cNvSpPr/>
            <p:nvPr/>
          </p:nvSpPr>
          <p:spPr>
            <a:xfrm>
              <a:off x="4780012" y="3323844"/>
              <a:ext cx="104873" cy="92667"/>
            </a:xfrm>
            <a:custGeom>
              <a:avLst/>
              <a:gdLst/>
              <a:ahLst/>
              <a:cxnLst/>
              <a:rect l="l" t="t" r="r" b="b"/>
              <a:pathLst>
                <a:path w="2758" h="2437" extrusionOk="0">
                  <a:moveTo>
                    <a:pt x="1380" y="1"/>
                  </a:moveTo>
                  <a:cubicBezTo>
                    <a:pt x="894" y="1"/>
                    <a:pt x="435" y="293"/>
                    <a:pt x="246" y="773"/>
                  </a:cubicBezTo>
                  <a:cubicBezTo>
                    <a:pt x="0" y="1398"/>
                    <a:pt x="308" y="2105"/>
                    <a:pt x="933" y="2351"/>
                  </a:cubicBezTo>
                  <a:cubicBezTo>
                    <a:pt x="1079" y="2409"/>
                    <a:pt x="1230" y="2436"/>
                    <a:pt x="1378" y="2436"/>
                  </a:cubicBezTo>
                  <a:cubicBezTo>
                    <a:pt x="1864" y="2436"/>
                    <a:pt x="2323" y="2143"/>
                    <a:pt x="2512" y="1664"/>
                  </a:cubicBezTo>
                  <a:cubicBezTo>
                    <a:pt x="2758" y="1039"/>
                    <a:pt x="2450" y="332"/>
                    <a:pt x="1825" y="86"/>
                  </a:cubicBezTo>
                  <a:cubicBezTo>
                    <a:pt x="1679" y="28"/>
                    <a:pt x="152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4"/>
            <p:cNvSpPr/>
            <p:nvPr/>
          </p:nvSpPr>
          <p:spPr>
            <a:xfrm>
              <a:off x="4691531" y="3396471"/>
              <a:ext cx="72514" cy="112288"/>
            </a:xfrm>
            <a:custGeom>
              <a:avLst/>
              <a:gdLst/>
              <a:ahLst/>
              <a:cxnLst/>
              <a:rect l="l" t="t" r="r" b="b"/>
              <a:pathLst>
                <a:path w="1907" h="2953" extrusionOk="0">
                  <a:moveTo>
                    <a:pt x="1046" y="0"/>
                  </a:moveTo>
                  <a:lnTo>
                    <a:pt x="0" y="1005"/>
                  </a:lnTo>
                  <a:lnTo>
                    <a:pt x="441" y="2953"/>
                  </a:lnTo>
                  <a:lnTo>
                    <a:pt x="1907" y="2512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4"/>
            <p:cNvSpPr/>
            <p:nvPr/>
          </p:nvSpPr>
          <p:spPr>
            <a:xfrm>
              <a:off x="4693470" y="3423773"/>
              <a:ext cx="23804" cy="50687"/>
            </a:xfrm>
            <a:custGeom>
              <a:avLst/>
              <a:gdLst/>
              <a:ahLst/>
              <a:cxnLst/>
              <a:rect l="l" t="t" r="r" b="b"/>
              <a:pathLst>
                <a:path w="626" h="1333" extrusionOk="0">
                  <a:moveTo>
                    <a:pt x="626" y="0"/>
                  </a:moveTo>
                  <a:lnTo>
                    <a:pt x="0" y="513"/>
                  </a:lnTo>
                  <a:lnTo>
                    <a:pt x="185" y="133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4642024" y="3301714"/>
              <a:ext cx="140693" cy="143544"/>
            </a:xfrm>
            <a:custGeom>
              <a:avLst/>
              <a:gdLst/>
              <a:ahLst/>
              <a:cxnLst/>
              <a:rect l="l" t="t" r="r" b="b"/>
              <a:pathLst>
                <a:path w="3700" h="3775" extrusionOk="0">
                  <a:moveTo>
                    <a:pt x="1381" y="1"/>
                  </a:moveTo>
                  <a:cubicBezTo>
                    <a:pt x="1365" y="1"/>
                    <a:pt x="1349" y="1"/>
                    <a:pt x="1333" y="1"/>
                  </a:cubicBezTo>
                  <a:lnTo>
                    <a:pt x="1210" y="12"/>
                  </a:lnTo>
                  <a:cubicBezTo>
                    <a:pt x="1210" y="12"/>
                    <a:pt x="410" y="63"/>
                    <a:pt x="267" y="1047"/>
                  </a:cubicBezTo>
                  <a:cubicBezTo>
                    <a:pt x="267" y="1047"/>
                    <a:pt x="205" y="1416"/>
                    <a:pt x="72" y="2451"/>
                  </a:cubicBezTo>
                  <a:cubicBezTo>
                    <a:pt x="0" y="2995"/>
                    <a:pt x="267" y="3733"/>
                    <a:pt x="964" y="3774"/>
                  </a:cubicBezTo>
                  <a:cubicBezTo>
                    <a:pt x="975" y="3774"/>
                    <a:pt x="986" y="3774"/>
                    <a:pt x="997" y="3774"/>
                  </a:cubicBezTo>
                  <a:cubicBezTo>
                    <a:pt x="1317" y="3774"/>
                    <a:pt x="1683" y="3633"/>
                    <a:pt x="2020" y="3425"/>
                  </a:cubicBezTo>
                  <a:lnTo>
                    <a:pt x="2522" y="3036"/>
                  </a:lnTo>
                  <a:cubicBezTo>
                    <a:pt x="3699" y="1970"/>
                    <a:pt x="2948" y="1"/>
                    <a:pt x="138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4634609" y="3376584"/>
              <a:ext cx="16389" cy="23804"/>
            </a:xfrm>
            <a:custGeom>
              <a:avLst/>
              <a:gdLst/>
              <a:ahLst/>
              <a:cxnLst/>
              <a:rect l="l" t="t" r="r" b="b"/>
              <a:pathLst>
                <a:path w="431" h="626" extrusionOk="0">
                  <a:moveTo>
                    <a:pt x="380" y="1"/>
                  </a:moveTo>
                  <a:lnTo>
                    <a:pt x="52" y="390"/>
                  </a:lnTo>
                  <a:cubicBezTo>
                    <a:pt x="0" y="431"/>
                    <a:pt x="21" y="513"/>
                    <a:pt x="82" y="534"/>
                  </a:cubicBezTo>
                  <a:lnTo>
                    <a:pt x="431" y="62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4665408" y="3287607"/>
              <a:ext cx="139970" cy="144381"/>
            </a:xfrm>
            <a:custGeom>
              <a:avLst/>
              <a:gdLst/>
              <a:ahLst/>
              <a:cxnLst/>
              <a:rect l="l" t="t" r="r" b="b"/>
              <a:pathLst>
                <a:path w="3681" h="3797" extrusionOk="0">
                  <a:moveTo>
                    <a:pt x="1523" y="1"/>
                  </a:moveTo>
                  <a:cubicBezTo>
                    <a:pt x="557" y="1"/>
                    <a:pt x="0" y="670"/>
                    <a:pt x="0" y="670"/>
                  </a:cubicBezTo>
                  <a:cubicBezTo>
                    <a:pt x="301" y="564"/>
                    <a:pt x="547" y="519"/>
                    <a:pt x="747" y="519"/>
                  </a:cubicBezTo>
                  <a:cubicBezTo>
                    <a:pt x="1988" y="519"/>
                    <a:pt x="1456" y="2269"/>
                    <a:pt x="1456" y="2269"/>
                  </a:cubicBezTo>
                  <a:cubicBezTo>
                    <a:pt x="1456" y="2269"/>
                    <a:pt x="1712" y="2699"/>
                    <a:pt x="1733" y="2863"/>
                  </a:cubicBezTo>
                  <a:lnTo>
                    <a:pt x="2051" y="3796"/>
                  </a:lnTo>
                  <a:cubicBezTo>
                    <a:pt x="2666" y="2904"/>
                    <a:pt x="3681" y="2956"/>
                    <a:pt x="3599" y="1705"/>
                  </a:cubicBezTo>
                  <a:cubicBezTo>
                    <a:pt x="3578" y="1151"/>
                    <a:pt x="3281" y="649"/>
                    <a:pt x="2809" y="372"/>
                  </a:cubicBezTo>
                  <a:cubicBezTo>
                    <a:pt x="2326" y="99"/>
                    <a:pt x="1894" y="1"/>
                    <a:pt x="1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4"/>
            <p:cNvSpPr/>
            <p:nvPr/>
          </p:nvSpPr>
          <p:spPr>
            <a:xfrm>
              <a:off x="4671264" y="3298368"/>
              <a:ext cx="73692" cy="86051"/>
            </a:xfrm>
            <a:custGeom>
              <a:avLst/>
              <a:gdLst/>
              <a:ahLst/>
              <a:cxnLst/>
              <a:rect l="l" t="t" r="r" b="b"/>
              <a:pathLst>
                <a:path w="1938" h="2263" extrusionOk="0">
                  <a:moveTo>
                    <a:pt x="1233" y="0"/>
                  </a:moveTo>
                  <a:cubicBezTo>
                    <a:pt x="1217" y="0"/>
                    <a:pt x="1202" y="6"/>
                    <a:pt x="1189" y="18"/>
                  </a:cubicBezTo>
                  <a:cubicBezTo>
                    <a:pt x="0" y="1145"/>
                    <a:pt x="1169" y="2263"/>
                    <a:pt x="1169" y="2263"/>
                  </a:cubicBezTo>
                  <a:lnTo>
                    <a:pt x="1938" y="1166"/>
                  </a:lnTo>
                  <a:cubicBezTo>
                    <a:pt x="1938" y="1166"/>
                    <a:pt x="1462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4"/>
            <p:cNvSpPr/>
            <p:nvPr/>
          </p:nvSpPr>
          <p:spPr>
            <a:xfrm>
              <a:off x="4707615" y="3369550"/>
              <a:ext cx="42018" cy="36086"/>
            </a:xfrm>
            <a:custGeom>
              <a:avLst/>
              <a:gdLst/>
              <a:ahLst/>
              <a:cxnLst/>
              <a:rect l="l" t="t" r="r" b="b"/>
              <a:pathLst>
                <a:path w="1105" h="949" extrusionOk="0">
                  <a:moveTo>
                    <a:pt x="621" y="1"/>
                  </a:moveTo>
                  <a:cubicBezTo>
                    <a:pt x="209" y="1"/>
                    <a:pt x="0" y="506"/>
                    <a:pt x="284" y="801"/>
                  </a:cubicBezTo>
                  <a:cubicBezTo>
                    <a:pt x="380" y="903"/>
                    <a:pt x="500" y="948"/>
                    <a:pt x="618" y="948"/>
                  </a:cubicBezTo>
                  <a:cubicBezTo>
                    <a:pt x="856" y="948"/>
                    <a:pt x="1087" y="764"/>
                    <a:pt x="1094" y="483"/>
                  </a:cubicBezTo>
                  <a:cubicBezTo>
                    <a:pt x="1105" y="227"/>
                    <a:pt x="900" y="11"/>
                    <a:pt x="633" y="1"/>
                  </a:cubicBezTo>
                  <a:cubicBezTo>
                    <a:pt x="629" y="1"/>
                    <a:pt x="625" y="1"/>
                    <a:pt x="62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4"/>
            <p:cNvSpPr/>
            <p:nvPr/>
          </p:nvSpPr>
          <p:spPr>
            <a:xfrm>
              <a:off x="4639286" y="3280763"/>
              <a:ext cx="94758" cy="52170"/>
            </a:xfrm>
            <a:custGeom>
              <a:avLst/>
              <a:gdLst/>
              <a:ahLst/>
              <a:cxnLst/>
              <a:rect l="l" t="t" r="r" b="b"/>
              <a:pathLst>
                <a:path w="2492" h="1372" extrusionOk="0">
                  <a:moveTo>
                    <a:pt x="1242" y="1"/>
                  </a:moveTo>
                  <a:cubicBezTo>
                    <a:pt x="672" y="1"/>
                    <a:pt x="55" y="229"/>
                    <a:pt x="0" y="1198"/>
                  </a:cubicBezTo>
                  <a:cubicBezTo>
                    <a:pt x="332" y="1314"/>
                    <a:pt x="678" y="1372"/>
                    <a:pt x="1022" y="1372"/>
                  </a:cubicBezTo>
                  <a:cubicBezTo>
                    <a:pt x="1529" y="1372"/>
                    <a:pt x="2034" y="1247"/>
                    <a:pt x="2492" y="1003"/>
                  </a:cubicBezTo>
                  <a:lnTo>
                    <a:pt x="2225" y="183"/>
                  </a:lnTo>
                  <a:cubicBezTo>
                    <a:pt x="2225" y="183"/>
                    <a:pt x="1752" y="1"/>
                    <a:pt x="1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2739;p64">
            <a:extLst>
              <a:ext uri="{FF2B5EF4-FFF2-40B4-BE49-F238E27FC236}">
                <a16:creationId xmlns:a16="http://schemas.microsoft.com/office/drawing/2014/main" id="{FED8BE98-9CA2-5241-8ECB-E7B10CC0491F}"/>
              </a:ext>
            </a:extLst>
          </p:cNvPr>
          <p:cNvSpPr txBox="1">
            <a:spLocks/>
          </p:cNvSpPr>
          <p:nvPr/>
        </p:nvSpPr>
        <p:spPr>
          <a:xfrm>
            <a:off x="400208" y="2017994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/>
              <a:t>Take profit, stop-loss, time barrier on pairs trading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2DDFD69-DD6A-FEDC-B089-91B712A1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6" y="3183583"/>
            <a:ext cx="1923691" cy="1407391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FE4A9C8-AC95-5EC2-E75F-4BC98665F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892" y="3262426"/>
            <a:ext cx="1238492" cy="636983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ACC8F40-D0C2-FF8F-8BF9-D30DB1BD9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779" y="3214397"/>
            <a:ext cx="1332536" cy="754745"/>
          </a:xfrm>
          <a:prstGeom prst="rect">
            <a:avLst/>
          </a:prstGeom>
        </p:spPr>
      </p:pic>
      <p:sp>
        <p:nvSpPr>
          <p:cNvPr id="6" name="Google Shape;2739;p64">
            <a:extLst>
              <a:ext uri="{FF2B5EF4-FFF2-40B4-BE49-F238E27FC236}">
                <a16:creationId xmlns:a16="http://schemas.microsoft.com/office/drawing/2014/main" id="{EE478F35-4152-A761-7470-07599D0FCEEC}"/>
              </a:ext>
            </a:extLst>
          </p:cNvPr>
          <p:cNvSpPr txBox="1">
            <a:spLocks/>
          </p:cNvSpPr>
          <p:nvPr/>
        </p:nvSpPr>
        <p:spPr>
          <a:xfrm>
            <a:off x="3236533" y="4102383"/>
            <a:ext cx="23496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/>
              <a:t>Light                         Heavy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84FD2877-DAC4-4B66-C9B6-E6BF6FF8E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01" y="3127335"/>
            <a:ext cx="1296365" cy="972274"/>
          </a:xfrm>
          <a:prstGeom prst="rect">
            <a:avLst/>
          </a:prstGeom>
        </p:spPr>
      </p:pic>
      <p:pic>
        <p:nvPicPr>
          <p:cNvPr id="8" name="Picture 8" descr="Chart, diagram, line chart&#10;&#10;Description automatically generated">
            <a:extLst>
              <a:ext uri="{FF2B5EF4-FFF2-40B4-BE49-F238E27FC236}">
                <a16:creationId xmlns:a16="http://schemas.microsoft.com/office/drawing/2014/main" id="{F798E376-FFB5-701E-2576-F9493907B1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801" r="70010" b="355"/>
          <a:stretch/>
        </p:blipFill>
        <p:spPr>
          <a:xfrm>
            <a:off x="7707293" y="3251879"/>
            <a:ext cx="825133" cy="737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158748-3439-0CC4-1D01-70648666F0DE}"/>
              </a:ext>
            </a:extLst>
          </p:cNvPr>
          <p:cNvSpPr/>
          <p:nvPr/>
        </p:nvSpPr>
        <p:spPr>
          <a:xfrm>
            <a:off x="7226943" y="3760325"/>
            <a:ext cx="419582" cy="21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D5F7C-FCF2-AE45-949E-AE5AC8F3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" y="531788"/>
            <a:ext cx="3871500" cy="1400100"/>
          </a:xfrm>
        </p:spPr>
        <p:txBody>
          <a:bodyPr/>
          <a:lstStyle/>
          <a:p>
            <a:pPr algn="l"/>
            <a:r>
              <a:rPr lang="en-US" altLang="zh-TW" sz="3600"/>
              <a:t>Incorporating</a:t>
            </a:r>
            <a:br>
              <a:rPr lang="en-US" altLang="zh-TW" sz="3600"/>
            </a:br>
            <a:r>
              <a:rPr lang="en-US" altLang="zh-TW" sz="3600"/>
              <a:t>Sentiment</a:t>
            </a:r>
            <a:endParaRPr lang="en-US" sz="36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57D9CE-AB51-514C-AA3A-2A02F803F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659" y="1931888"/>
            <a:ext cx="4630849" cy="671400"/>
          </a:xfrm>
        </p:spPr>
        <p:txBody>
          <a:bodyPr/>
          <a:lstStyle/>
          <a:p>
            <a:pPr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sz="2000" err="1"/>
              <a:t>Tiingo</a:t>
            </a:r>
            <a:r>
              <a:rPr lang="zh-TW" altLang="en-US" sz="2000"/>
              <a:t> </a:t>
            </a:r>
            <a:r>
              <a:rPr lang="en-US" altLang="zh-TW" sz="2000"/>
              <a:t>Data</a:t>
            </a:r>
            <a:r>
              <a:rPr lang="zh-TW" altLang="en-US" sz="2000"/>
              <a:t> </a:t>
            </a:r>
            <a:r>
              <a:rPr lang="en-US" altLang="zh-TW" sz="2000"/>
              <a:t>for</a:t>
            </a:r>
            <a:r>
              <a:rPr lang="zh-TW" altLang="en-US" sz="2000"/>
              <a:t> </a:t>
            </a:r>
            <a:r>
              <a:rPr lang="en-US" altLang="zh-TW" sz="2000"/>
              <a:t>4</a:t>
            </a:r>
            <a:r>
              <a:rPr lang="zh-TW" altLang="en-US" sz="2000"/>
              <a:t> </a:t>
            </a:r>
            <a:r>
              <a:rPr lang="en-US" altLang="zh-TW" sz="2000"/>
              <a:t>days</a:t>
            </a:r>
          </a:p>
          <a:p>
            <a:pPr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sz="2000"/>
              <a:t>NLTK for sentiment scores</a:t>
            </a:r>
          </a:p>
          <a:p>
            <a:pPr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sz="2000"/>
              <a:t>Only</a:t>
            </a:r>
            <a:r>
              <a:rPr lang="zh-TW" altLang="en-US" sz="2000"/>
              <a:t> </a:t>
            </a:r>
            <a:r>
              <a:rPr lang="en-US" altLang="zh-TW" sz="2000"/>
              <a:t>used</a:t>
            </a:r>
            <a:r>
              <a:rPr lang="zh-TW" altLang="en-US" sz="2000"/>
              <a:t> </a:t>
            </a:r>
            <a:r>
              <a:rPr lang="en-US" altLang="zh-TW" sz="2000"/>
              <a:t>in</a:t>
            </a:r>
            <a:r>
              <a:rPr lang="zh-TW" altLang="en-US" sz="2000"/>
              <a:t> </a:t>
            </a:r>
            <a:r>
              <a:rPr lang="en-US" altLang="zh-TW" sz="2000"/>
              <a:t>regime-switching</a:t>
            </a:r>
            <a:r>
              <a:rPr lang="zh-TW" altLang="en-US" sz="2000"/>
              <a:t> </a:t>
            </a:r>
            <a:r>
              <a:rPr lang="en-US" altLang="zh-TW" sz="2000"/>
              <a:t>strategy</a:t>
            </a:r>
          </a:p>
          <a:p>
            <a:pPr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sz="2000"/>
              <a:t>Filter</a:t>
            </a:r>
            <a:r>
              <a:rPr lang="zh-TW" altLang="en-US" sz="2000"/>
              <a:t> </a:t>
            </a:r>
            <a:r>
              <a:rPr lang="en-US" altLang="zh-TW" sz="2000"/>
              <a:t>the</a:t>
            </a:r>
            <a:r>
              <a:rPr lang="zh-TW" altLang="en-US" sz="2000"/>
              <a:t> </a:t>
            </a:r>
            <a:r>
              <a:rPr lang="en-US" altLang="zh-TW" sz="2000"/>
              <a:t>universe</a:t>
            </a:r>
            <a:r>
              <a:rPr lang="zh-TW" altLang="en-US" sz="2000"/>
              <a:t> </a:t>
            </a:r>
            <a:r>
              <a:rPr lang="en-US" altLang="zh-TW" sz="2000"/>
              <a:t>and</a:t>
            </a:r>
            <a:r>
              <a:rPr lang="zh-TW" altLang="en-US" sz="2000"/>
              <a:t> </a:t>
            </a:r>
            <a:r>
              <a:rPr lang="en-US" altLang="zh-TW" sz="2000"/>
              <a:t>prevent</a:t>
            </a:r>
            <a:r>
              <a:rPr lang="zh-TW" altLang="en-US" sz="2000"/>
              <a:t> </a:t>
            </a:r>
            <a:r>
              <a:rPr lang="en-US" altLang="zh-TW" sz="2000"/>
              <a:t>stock</a:t>
            </a:r>
            <a:r>
              <a:rPr lang="zh-TW" altLang="en-US" sz="2000"/>
              <a:t> </a:t>
            </a:r>
            <a:r>
              <a:rPr lang="en-US" altLang="zh-TW" sz="2000"/>
              <a:t>entry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/>
          </a:p>
          <a:p>
            <a:pPr>
              <a:buFont typeface="Arial" panose="020B0604020202020204" pitchFamily="34" charset="0"/>
              <a:buChar char="•"/>
            </a:pPr>
            <a:endParaRPr lang="en-US" sz="2000"/>
          </a:p>
        </p:txBody>
      </p:sp>
      <p:grpSp>
        <p:nvGrpSpPr>
          <p:cNvPr id="201" name="Google Shape;2051;p60">
            <a:extLst>
              <a:ext uri="{FF2B5EF4-FFF2-40B4-BE49-F238E27FC236}">
                <a16:creationId xmlns:a16="http://schemas.microsoft.com/office/drawing/2014/main" id="{D9BF13CD-1244-DC4F-BF81-DA3F552E3192}"/>
              </a:ext>
            </a:extLst>
          </p:cNvPr>
          <p:cNvGrpSpPr/>
          <p:nvPr/>
        </p:nvGrpSpPr>
        <p:grpSpPr>
          <a:xfrm>
            <a:off x="5074468" y="782426"/>
            <a:ext cx="4011828" cy="4055294"/>
            <a:chOff x="481225" y="480644"/>
            <a:chExt cx="4011828" cy="4055294"/>
          </a:xfrm>
        </p:grpSpPr>
        <p:sp>
          <p:nvSpPr>
            <p:cNvPr id="202" name="Google Shape;2052;p60">
              <a:extLst>
                <a:ext uri="{FF2B5EF4-FFF2-40B4-BE49-F238E27FC236}">
                  <a16:creationId xmlns:a16="http://schemas.microsoft.com/office/drawing/2014/main" id="{4E94B27E-8A8D-AD41-995F-1E706D52BFF1}"/>
                </a:ext>
              </a:extLst>
            </p:cNvPr>
            <p:cNvSpPr/>
            <p:nvPr/>
          </p:nvSpPr>
          <p:spPr>
            <a:xfrm>
              <a:off x="875392" y="2335045"/>
              <a:ext cx="3406500" cy="1931622"/>
            </a:xfrm>
            <a:custGeom>
              <a:avLst/>
              <a:gdLst/>
              <a:ahLst/>
              <a:cxnLst/>
              <a:rect l="l" t="t" r="r" b="b"/>
              <a:pathLst>
                <a:path w="54005" h="30623" extrusionOk="0">
                  <a:moveTo>
                    <a:pt x="36757" y="0"/>
                  </a:moveTo>
                  <a:cubicBezTo>
                    <a:pt x="35536" y="0"/>
                    <a:pt x="34315" y="269"/>
                    <a:pt x="33384" y="807"/>
                  </a:cubicBezTo>
                  <a:lnTo>
                    <a:pt x="1898" y="18985"/>
                  </a:lnTo>
                  <a:cubicBezTo>
                    <a:pt x="37" y="20061"/>
                    <a:pt x="1" y="21814"/>
                    <a:pt x="1862" y="22890"/>
                  </a:cubicBezTo>
                  <a:lnTo>
                    <a:pt x="13912" y="29815"/>
                  </a:lnTo>
                  <a:cubicBezTo>
                    <a:pt x="14843" y="30353"/>
                    <a:pt x="16064" y="30622"/>
                    <a:pt x="17285" y="30622"/>
                  </a:cubicBezTo>
                  <a:cubicBezTo>
                    <a:pt x="18505" y="30622"/>
                    <a:pt x="19726" y="30353"/>
                    <a:pt x="20657" y="29815"/>
                  </a:cubicBezTo>
                  <a:lnTo>
                    <a:pt x="52143" y="11637"/>
                  </a:lnTo>
                  <a:cubicBezTo>
                    <a:pt x="54004" y="10561"/>
                    <a:pt x="54004" y="8820"/>
                    <a:pt x="52143" y="7745"/>
                  </a:cubicBezTo>
                  <a:lnTo>
                    <a:pt x="40129" y="807"/>
                  </a:lnTo>
                  <a:cubicBezTo>
                    <a:pt x="39198" y="269"/>
                    <a:pt x="37977" y="0"/>
                    <a:pt x="36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53;p60">
              <a:extLst>
                <a:ext uri="{FF2B5EF4-FFF2-40B4-BE49-F238E27FC236}">
                  <a16:creationId xmlns:a16="http://schemas.microsoft.com/office/drawing/2014/main" id="{8B8EE580-8305-0545-B12B-09088497EEB4}"/>
                </a:ext>
              </a:extLst>
            </p:cNvPr>
            <p:cNvSpPr/>
            <p:nvPr/>
          </p:nvSpPr>
          <p:spPr>
            <a:xfrm>
              <a:off x="1766665" y="3784871"/>
              <a:ext cx="513135" cy="215725"/>
            </a:xfrm>
            <a:custGeom>
              <a:avLst/>
              <a:gdLst/>
              <a:ahLst/>
              <a:cxnLst/>
              <a:rect l="l" t="t" r="r" b="b"/>
              <a:pathLst>
                <a:path w="8135" h="3420" extrusionOk="0">
                  <a:moveTo>
                    <a:pt x="3688" y="1"/>
                  </a:moveTo>
                  <a:cubicBezTo>
                    <a:pt x="2336" y="1"/>
                    <a:pt x="1002" y="395"/>
                    <a:pt x="0" y="1186"/>
                  </a:cubicBezTo>
                  <a:lnTo>
                    <a:pt x="12" y="2431"/>
                  </a:lnTo>
                  <a:lnTo>
                    <a:pt x="665" y="2830"/>
                  </a:lnTo>
                  <a:cubicBezTo>
                    <a:pt x="1366" y="3238"/>
                    <a:pt x="2197" y="3420"/>
                    <a:pt x="3066" y="3420"/>
                  </a:cubicBezTo>
                  <a:cubicBezTo>
                    <a:pt x="4203" y="3420"/>
                    <a:pt x="5405" y="3109"/>
                    <a:pt x="6466" y="2588"/>
                  </a:cubicBezTo>
                  <a:lnTo>
                    <a:pt x="8134" y="1621"/>
                  </a:lnTo>
                  <a:cubicBezTo>
                    <a:pt x="7796" y="1379"/>
                    <a:pt x="7458" y="1149"/>
                    <a:pt x="7131" y="944"/>
                  </a:cubicBezTo>
                  <a:cubicBezTo>
                    <a:pt x="6121" y="316"/>
                    <a:pt x="4898" y="1"/>
                    <a:pt x="368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54;p60">
              <a:extLst>
                <a:ext uri="{FF2B5EF4-FFF2-40B4-BE49-F238E27FC236}">
                  <a16:creationId xmlns:a16="http://schemas.microsoft.com/office/drawing/2014/main" id="{A7C9D2BF-7AF8-C343-B5D3-DF131112672F}"/>
                </a:ext>
              </a:extLst>
            </p:cNvPr>
            <p:cNvSpPr/>
            <p:nvPr/>
          </p:nvSpPr>
          <p:spPr>
            <a:xfrm>
              <a:off x="870787" y="3191001"/>
              <a:ext cx="157126" cy="315703"/>
            </a:xfrm>
            <a:custGeom>
              <a:avLst/>
              <a:gdLst/>
              <a:ahLst/>
              <a:cxnLst/>
              <a:rect l="l" t="t" r="r" b="b"/>
              <a:pathLst>
                <a:path w="2491" h="5005" extrusionOk="0">
                  <a:moveTo>
                    <a:pt x="1814" y="1"/>
                  </a:moveTo>
                  <a:cubicBezTo>
                    <a:pt x="1" y="907"/>
                    <a:pt x="98" y="3699"/>
                    <a:pt x="1959" y="4775"/>
                  </a:cubicBezTo>
                  <a:lnTo>
                    <a:pt x="2491" y="5005"/>
                  </a:lnTo>
                  <a:lnTo>
                    <a:pt x="2491" y="5005"/>
                  </a:lnTo>
                  <a:lnTo>
                    <a:pt x="181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5;p60">
              <a:extLst>
                <a:ext uri="{FF2B5EF4-FFF2-40B4-BE49-F238E27FC236}">
                  <a16:creationId xmlns:a16="http://schemas.microsoft.com/office/drawing/2014/main" id="{D14E08C7-AEBD-1742-96B7-05491D5D9A49}"/>
                </a:ext>
              </a:extLst>
            </p:cNvPr>
            <p:cNvSpPr/>
            <p:nvPr/>
          </p:nvSpPr>
          <p:spPr>
            <a:xfrm>
              <a:off x="4159795" y="2587921"/>
              <a:ext cx="93859" cy="214337"/>
            </a:xfrm>
            <a:custGeom>
              <a:avLst/>
              <a:gdLst/>
              <a:ahLst/>
              <a:cxnLst/>
              <a:rect l="l" t="t" r="r" b="b"/>
              <a:pathLst>
                <a:path w="1488" h="3398" extrusionOk="0">
                  <a:moveTo>
                    <a:pt x="1463" y="1"/>
                  </a:moveTo>
                  <a:lnTo>
                    <a:pt x="1" y="37"/>
                  </a:lnTo>
                  <a:lnTo>
                    <a:pt x="1" y="3397"/>
                  </a:lnTo>
                  <a:lnTo>
                    <a:pt x="73" y="3349"/>
                  </a:lnTo>
                  <a:cubicBezTo>
                    <a:pt x="1197" y="2696"/>
                    <a:pt x="1487" y="2092"/>
                    <a:pt x="14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56;p60">
              <a:extLst>
                <a:ext uri="{FF2B5EF4-FFF2-40B4-BE49-F238E27FC236}">
                  <a16:creationId xmlns:a16="http://schemas.microsoft.com/office/drawing/2014/main" id="{5DEA210C-CB01-4D44-AE58-8919E5E7920C}"/>
                </a:ext>
              </a:extLst>
            </p:cNvPr>
            <p:cNvSpPr/>
            <p:nvPr/>
          </p:nvSpPr>
          <p:spPr>
            <a:xfrm>
              <a:off x="875392" y="1985094"/>
              <a:ext cx="3406500" cy="1930865"/>
            </a:xfrm>
            <a:custGeom>
              <a:avLst/>
              <a:gdLst/>
              <a:ahLst/>
              <a:cxnLst/>
              <a:rect l="l" t="t" r="r" b="b"/>
              <a:pathLst>
                <a:path w="54005" h="30611" extrusionOk="0">
                  <a:moveTo>
                    <a:pt x="36757" y="0"/>
                  </a:moveTo>
                  <a:cubicBezTo>
                    <a:pt x="35536" y="0"/>
                    <a:pt x="34315" y="269"/>
                    <a:pt x="33384" y="807"/>
                  </a:cubicBezTo>
                  <a:lnTo>
                    <a:pt x="1898" y="18974"/>
                  </a:lnTo>
                  <a:cubicBezTo>
                    <a:pt x="37" y="20049"/>
                    <a:pt x="1" y="21814"/>
                    <a:pt x="1862" y="22890"/>
                  </a:cubicBezTo>
                  <a:lnTo>
                    <a:pt x="13912" y="29803"/>
                  </a:lnTo>
                  <a:cubicBezTo>
                    <a:pt x="14843" y="30341"/>
                    <a:pt x="16064" y="30610"/>
                    <a:pt x="17285" y="30610"/>
                  </a:cubicBezTo>
                  <a:cubicBezTo>
                    <a:pt x="18505" y="30610"/>
                    <a:pt x="19726" y="30341"/>
                    <a:pt x="20657" y="29803"/>
                  </a:cubicBezTo>
                  <a:lnTo>
                    <a:pt x="52143" y="11637"/>
                  </a:lnTo>
                  <a:cubicBezTo>
                    <a:pt x="54004" y="10561"/>
                    <a:pt x="54004" y="8808"/>
                    <a:pt x="52143" y="7733"/>
                  </a:cubicBezTo>
                  <a:lnTo>
                    <a:pt x="40129" y="807"/>
                  </a:lnTo>
                  <a:cubicBezTo>
                    <a:pt x="39198" y="269"/>
                    <a:pt x="37977" y="0"/>
                    <a:pt x="367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57;p60">
              <a:extLst>
                <a:ext uri="{FF2B5EF4-FFF2-40B4-BE49-F238E27FC236}">
                  <a16:creationId xmlns:a16="http://schemas.microsoft.com/office/drawing/2014/main" id="{714CCE78-5509-334B-9357-424445BCD2E4}"/>
                </a:ext>
              </a:extLst>
            </p:cNvPr>
            <p:cNvSpPr/>
            <p:nvPr/>
          </p:nvSpPr>
          <p:spPr>
            <a:xfrm>
              <a:off x="1130789" y="2106076"/>
              <a:ext cx="2915505" cy="1683475"/>
            </a:xfrm>
            <a:custGeom>
              <a:avLst/>
              <a:gdLst/>
              <a:ahLst/>
              <a:cxnLst/>
              <a:rect l="l" t="t" r="r" b="b"/>
              <a:pathLst>
                <a:path w="46221" h="26689" extrusionOk="0">
                  <a:moveTo>
                    <a:pt x="29517" y="1"/>
                  </a:moveTo>
                  <a:lnTo>
                    <a:pt x="1" y="17043"/>
                  </a:lnTo>
                  <a:lnTo>
                    <a:pt x="16705" y="26689"/>
                  </a:lnTo>
                  <a:lnTo>
                    <a:pt x="46221" y="9646"/>
                  </a:lnTo>
                  <a:lnTo>
                    <a:pt x="29517" y="1"/>
                  </a:lnTo>
                  <a:close/>
                </a:path>
              </a:pathLst>
            </a:custGeom>
            <a:solidFill>
              <a:srgbClr val="ADC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58;p60">
              <a:extLst>
                <a:ext uri="{FF2B5EF4-FFF2-40B4-BE49-F238E27FC236}">
                  <a16:creationId xmlns:a16="http://schemas.microsoft.com/office/drawing/2014/main" id="{3874BD93-D88B-604D-A5F6-C653631A0C47}"/>
                </a:ext>
              </a:extLst>
            </p:cNvPr>
            <p:cNvSpPr/>
            <p:nvPr/>
          </p:nvSpPr>
          <p:spPr>
            <a:xfrm>
              <a:off x="1409840" y="3496735"/>
              <a:ext cx="228025" cy="131958"/>
            </a:xfrm>
            <a:custGeom>
              <a:avLst/>
              <a:gdLst/>
              <a:ahLst/>
              <a:cxnLst/>
              <a:rect l="l" t="t" r="r" b="b"/>
              <a:pathLst>
                <a:path w="3615" h="2092" extrusionOk="0">
                  <a:moveTo>
                    <a:pt x="1813" y="0"/>
                  </a:moveTo>
                  <a:cubicBezTo>
                    <a:pt x="810" y="0"/>
                    <a:pt x="0" y="472"/>
                    <a:pt x="0" y="1052"/>
                  </a:cubicBezTo>
                  <a:cubicBezTo>
                    <a:pt x="0" y="1620"/>
                    <a:pt x="810" y="2091"/>
                    <a:pt x="1813" y="2091"/>
                  </a:cubicBezTo>
                  <a:cubicBezTo>
                    <a:pt x="2805" y="2091"/>
                    <a:pt x="3614" y="1620"/>
                    <a:pt x="3614" y="1052"/>
                  </a:cubicBezTo>
                  <a:cubicBezTo>
                    <a:pt x="3614" y="472"/>
                    <a:pt x="2805" y="0"/>
                    <a:pt x="1813" y="0"/>
                  </a:cubicBezTo>
                  <a:close/>
                </a:path>
              </a:pathLst>
            </a:custGeom>
            <a:solidFill>
              <a:srgbClr val="FFFFFF"/>
            </a:solidFill>
            <a:ln w="3625" cap="flat" cmpd="sng">
              <a:solidFill>
                <a:srgbClr val="808080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59;p60">
              <a:extLst>
                <a:ext uri="{FF2B5EF4-FFF2-40B4-BE49-F238E27FC236}">
                  <a16:creationId xmlns:a16="http://schemas.microsoft.com/office/drawing/2014/main" id="{1E91A667-5229-324D-A909-B052101E2F54}"/>
                </a:ext>
              </a:extLst>
            </p:cNvPr>
            <p:cNvSpPr/>
            <p:nvPr/>
          </p:nvSpPr>
          <p:spPr>
            <a:xfrm>
              <a:off x="3419527" y="2207504"/>
              <a:ext cx="44280" cy="25231"/>
            </a:xfrm>
            <a:custGeom>
              <a:avLst/>
              <a:gdLst/>
              <a:ahLst/>
              <a:cxnLst/>
              <a:rect l="l" t="t" r="r" b="b"/>
              <a:pathLst>
                <a:path w="702" h="400" extrusionOk="0">
                  <a:moveTo>
                    <a:pt x="351" y="0"/>
                  </a:moveTo>
                  <a:cubicBezTo>
                    <a:pt x="157" y="0"/>
                    <a:pt x="0" y="85"/>
                    <a:pt x="0" y="194"/>
                  </a:cubicBezTo>
                  <a:cubicBezTo>
                    <a:pt x="0" y="315"/>
                    <a:pt x="157" y="399"/>
                    <a:pt x="351" y="399"/>
                  </a:cubicBezTo>
                  <a:cubicBezTo>
                    <a:pt x="544" y="399"/>
                    <a:pt x="701" y="315"/>
                    <a:pt x="701" y="194"/>
                  </a:cubicBezTo>
                  <a:cubicBezTo>
                    <a:pt x="701" y="85"/>
                    <a:pt x="544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60;p60">
              <a:extLst>
                <a:ext uri="{FF2B5EF4-FFF2-40B4-BE49-F238E27FC236}">
                  <a16:creationId xmlns:a16="http://schemas.microsoft.com/office/drawing/2014/main" id="{C8999C6C-1CAA-214C-AD93-1FD31F082F92}"/>
                </a:ext>
              </a:extLst>
            </p:cNvPr>
            <p:cNvSpPr/>
            <p:nvPr/>
          </p:nvSpPr>
          <p:spPr>
            <a:xfrm>
              <a:off x="3532371" y="2273861"/>
              <a:ext cx="220393" cy="125840"/>
            </a:xfrm>
            <a:custGeom>
              <a:avLst/>
              <a:gdLst/>
              <a:ahLst/>
              <a:cxnLst/>
              <a:rect l="l" t="t" r="r" b="b"/>
              <a:pathLst>
                <a:path w="3494" h="1995" extrusionOk="0">
                  <a:moveTo>
                    <a:pt x="224" y="0"/>
                  </a:moveTo>
                  <a:cubicBezTo>
                    <a:pt x="175" y="0"/>
                    <a:pt x="127" y="12"/>
                    <a:pt x="85" y="36"/>
                  </a:cubicBezTo>
                  <a:cubicBezTo>
                    <a:pt x="0" y="60"/>
                    <a:pt x="0" y="169"/>
                    <a:pt x="85" y="206"/>
                  </a:cubicBezTo>
                  <a:lnTo>
                    <a:pt x="3131" y="1958"/>
                  </a:lnTo>
                  <a:cubicBezTo>
                    <a:pt x="3173" y="1982"/>
                    <a:pt x="3221" y="1994"/>
                    <a:pt x="3270" y="1994"/>
                  </a:cubicBezTo>
                  <a:cubicBezTo>
                    <a:pt x="3318" y="1994"/>
                    <a:pt x="3366" y="1982"/>
                    <a:pt x="3409" y="1958"/>
                  </a:cubicBezTo>
                  <a:cubicBezTo>
                    <a:pt x="3493" y="1910"/>
                    <a:pt x="3493" y="1837"/>
                    <a:pt x="3409" y="1801"/>
                  </a:cubicBezTo>
                  <a:lnTo>
                    <a:pt x="363" y="36"/>
                  </a:lnTo>
                  <a:cubicBezTo>
                    <a:pt x="320" y="12"/>
                    <a:pt x="272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61;p60">
              <a:extLst>
                <a:ext uri="{FF2B5EF4-FFF2-40B4-BE49-F238E27FC236}">
                  <a16:creationId xmlns:a16="http://schemas.microsoft.com/office/drawing/2014/main" id="{7BAAE179-929D-ED49-9D6A-3C46DCC40FBA}"/>
                </a:ext>
              </a:extLst>
            </p:cNvPr>
            <p:cNvSpPr/>
            <p:nvPr/>
          </p:nvSpPr>
          <p:spPr>
            <a:xfrm>
              <a:off x="3697001" y="2288495"/>
              <a:ext cx="35134" cy="18734"/>
            </a:xfrm>
            <a:custGeom>
              <a:avLst/>
              <a:gdLst/>
              <a:ahLst/>
              <a:cxnLst/>
              <a:rect l="l" t="t" r="r" b="b"/>
              <a:pathLst>
                <a:path w="557" h="297" extrusionOk="0">
                  <a:moveTo>
                    <a:pt x="285" y="1"/>
                  </a:moveTo>
                  <a:cubicBezTo>
                    <a:pt x="224" y="1"/>
                    <a:pt x="164" y="16"/>
                    <a:pt x="110" y="46"/>
                  </a:cubicBezTo>
                  <a:cubicBezTo>
                    <a:pt x="1" y="82"/>
                    <a:pt x="1" y="215"/>
                    <a:pt x="110" y="252"/>
                  </a:cubicBezTo>
                  <a:cubicBezTo>
                    <a:pt x="164" y="282"/>
                    <a:pt x="224" y="297"/>
                    <a:pt x="285" y="297"/>
                  </a:cubicBezTo>
                  <a:cubicBezTo>
                    <a:pt x="345" y="297"/>
                    <a:pt x="406" y="282"/>
                    <a:pt x="460" y="252"/>
                  </a:cubicBezTo>
                  <a:cubicBezTo>
                    <a:pt x="557" y="215"/>
                    <a:pt x="557" y="82"/>
                    <a:pt x="460" y="46"/>
                  </a:cubicBezTo>
                  <a:cubicBezTo>
                    <a:pt x="406" y="16"/>
                    <a:pt x="345" y="1"/>
                    <a:pt x="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62;p60">
              <a:extLst>
                <a:ext uri="{FF2B5EF4-FFF2-40B4-BE49-F238E27FC236}">
                  <a16:creationId xmlns:a16="http://schemas.microsoft.com/office/drawing/2014/main" id="{27F6C43E-22E6-F84B-A309-DC7983759A6D}"/>
                </a:ext>
              </a:extLst>
            </p:cNvPr>
            <p:cNvSpPr/>
            <p:nvPr/>
          </p:nvSpPr>
          <p:spPr>
            <a:xfrm>
              <a:off x="3292175" y="1867455"/>
              <a:ext cx="63" cy="820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3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63;p60">
              <a:extLst>
                <a:ext uri="{FF2B5EF4-FFF2-40B4-BE49-F238E27FC236}">
                  <a16:creationId xmlns:a16="http://schemas.microsoft.com/office/drawing/2014/main" id="{0CFA91FB-923B-024F-B4B3-DE6958BCBFB7}"/>
                </a:ext>
              </a:extLst>
            </p:cNvPr>
            <p:cNvSpPr/>
            <p:nvPr/>
          </p:nvSpPr>
          <p:spPr>
            <a:xfrm>
              <a:off x="994354" y="3429621"/>
              <a:ext cx="773898" cy="508594"/>
            </a:xfrm>
            <a:custGeom>
              <a:avLst/>
              <a:gdLst/>
              <a:ahLst/>
              <a:cxnLst/>
              <a:rect l="l" t="t" r="r" b="b"/>
              <a:pathLst>
                <a:path w="12269" h="8063" extrusionOk="0">
                  <a:moveTo>
                    <a:pt x="0" y="1"/>
                  </a:moveTo>
                  <a:lnTo>
                    <a:pt x="0" y="980"/>
                  </a:lnTo>
                  <a:lnTo>
                    <a:pt x="12268" y="8063"/>
                  </a:lnTo>
                  <a:lnTo>
                    <a:pt x="12256" y="70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064;p60">
              <a:extLst>
                <a:ext uri="{FF2B5EF4-FFF2-40B4-BE49-F238E27FC236}">
                  <a16:creationId xmlns:a16="http://schemas.microsoft.com/office/drawing/2014/main" id="{11F5BC6F-7E6A-F140-A8FD-296A1F7A628C}"/>
                </a:ext>
              </a:extLst>
            </p:cNvPr>
            <p:cNvSpPr/>
            <p:nvPr/>
          </p:nvSpPr>
          <p:spPr>
            <a:xfrm>
              <a:off x="2174519" y="2703857"/>
              <a:ext cx="2010532" cy="1244267"/>
            </a:xfrm>
            <a:custGeom>
              <a:avLst/>
              <a:gdLst/>
              <a:ahLst/>
              <a:cxnLst/>
              <a:rect l="l" t="t" r="r" b="b"/>
              <a:pathLst>
                <a:path w="31874" h="19726" extrusionOk="0">
                  <a:moveTo>
                    <a:pt x="31873" y="0"/>
                  </a:moveTo>
                  <a:lnTo>
                    <a:pt x="0" y="18445"/>
                  </a:lnTo>
                  <a:lnTo>
                    <a:pt x="0" y="19726"/>
                  </a:lnTo>
                  <a:lnTo>
                    <a:pt x="31873" y="1318"/>
                  </a:lnTo>
                  <a:lnTo>
                    <a:pt x="31873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065;p60">
              <a:extLst>
                <a:ext uri="{FF2B5EF4-FFF2-40B4-BE49-F238E27FC236}">
                  <a16:creationId xmlns:a16="http://schemas.microsoft.com/office/drawing/2014/main" id="{EADB14AD-0C49-EC40-887D-E429707B546B}"/>
                </a:ext>
              </a:extLst>
            </p:cNvPr>
            <p:cNvSpPr/>
            <p:nvPr/>
          </p:nvSpPr>
          <p:spPr>
            <a:xfrm>
              <a:off x="2175276" y="3835206"/>
              <a:ext cx="53427" cy="112152"/>
            </a:xfrm>
            <a:custGeom>
              <a:avLst/>
              <a:gdLst/>
              <a:ahLst/>
              <a:cxnLst/>
              <a:rect l="l" t="t" r="r" b="b"/>
              <a:pathLst>
                <a:path w="847" h="1778" extrusionOk="0">
                  <a:moveTo>
                    <a:pt x="847" y="1"/>
                  </a:moveTo>
                  <a:lnTo>
                    <a:pt x="1" y="497"/>
                  </a:lnTo>
                  <a:lnTo>
                    <a:pt x="1" y="1778"/>
                  </a:lnTo>
                  <a:lnTo>
                    <a:pt x="847" y="1294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066;p60">
              <a:extLst>
                <a:ext uri="{FF2B5EF4-FFF2-40B4-BE49-F238E27FC236}">
                  <a16:creationId xmlns:a16="http://schemas.microsoft.com/office/drawing/2014/main" id="{52F3D1B4-0517-E742-8C48-B89F49449963}"/>
                </a:ext>
              </a:extLst>
            </p:cNvPr>
            <p:cNvSpPr/>
            <p:nvPr/>
          </p:nvSpPr>
          <p:spPr>
            <a:xfrm>
              <a:off x="4126995" y="2700009"/>
              <a:ext cx="58788" cy="119784"/>
            </a:xfrm>
            <a:custGeom>
              <a:avLst/>
              <a:gdLst/>
              <a:ahLst/>
              <a:cxnLst/>
              <a:rect l="l" t="t" r="r" b="b"/>
              <a:pathLst>
                <a:path w="932" h="1899" extrusionOk="0">
                  <a:moveTo>
                    <a:pt x="932" y="1"/>
                  </a:moveTo>
                  <a:lnTo>
                    <a:pt x="1" y="581"/>
                  </a:lnTo>
                  <a:lnTo>
                    <a:pt x="1" y="1898"/>
                  </a:lnTo>
                  <a:lnTo>
                    <a:pt x="932" y="1318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067;p60">
              <a:extLst>
                <a:ext uri="{FF2B5EF4-FFF2-40B4-BE49-F238E27FC236}">
                  <a16:creationId xmlns:a16="http://schemas.microsoft.com/office/drawing/2014/main" id="{70AB3A09-5D05-5547-B6B3-FAE4FBD3E246}"/>
                </a:ext>
              </a:extLst>
            </p:cNvPr>
            <p:cNvSpPr/>
            <p:nvPr/>
          </p:nvSpPr>
          <p:spPr>
            <a:xfrm>
              <a:off x="3788526" y="2861676"/>
              <a:ext cx="178446" cy="128867"/>
            </a:xfrm>
            <a:custGeom>
              <a:avLst/>
              <a:gdLst/>
              <a:ahLst/>
              <a:cxnLst/>
              <a:rect l="l" t="t" r="r" b="b"/>
              <a:pathLst>
                <a:path w="2829" h="2043" extrusionOk="0">
                  <a:moveTo>
                    <a:pt x="2599" y="0"/>
                  </a:moveTo>
                  <a:cubicBezTo>
                    <a:pt x="2539" y="0"/>
                    <a:pt x="2490" y="24"/>
                    <a:pt x="2442" y="48"/>
                  </a:cubicBezTo>
                  <a:lnTo>
                    <a:pt x="290" y="1293"/>
                  </a:lnTo>
                  <a:cubicBezTo>
                    <a:pt x="121" y="1402"/>
                    <a:pt x="12" y="1583"/>
                    <a:pt x="0" y="1789"/>
                  </a:cubicBezTo>
                  <a:cubicBezTo>
                    <a:pt x="0" y="1958"/>
                    <a:pt x="109" y="2043"/>
                    <a:pt x="218" y="2043"/>
                  </a:cubicBezTo>
                  <a:cubicBezTo>
                    <a:pt x="266" y="2043"/>
                    <a:pt x="327" y="2019"/>
                    <a:pt x="375" y="1994"/>
                  </a:cubicBezTo>
                  <a:lnTo>
                    <a:pt x="2514" y="749"/>
                  </a:lnTo>
                  <a:cubicBezTo>
                    <a:pt x="2696" y="641"/>
                    <a:pt x="2792" y="459"/>
                    <a:pt x="2804" y="254"/>
                  </a:cubicBezTo>
                  <a:cubicBezTo>
                    <a:pt x="2829" y="121"/>
                    <a:pt x="2732" y="12"/>
                    <a:pt x="2599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068;p60">
              <a:extLst>
                <a:ext uri="{FF2B5EF4-FFF2-40B4-BE49-F238E27FC236}">
                  <a16:creationId xmlns:a16="http://schemas.microsoft.com/office/drawing/2014/main" id="{7CB2B86C-BD87-E244-8985-03E1FA42581C}"/>
                </a:ext>
              </a:extLst>
            </p:cNvPr>
            <p:cNvSpPr/>
            <p:nvPr/>
          </p:nvSpPr>
          <p:spPr>
            <a:xfrm>
              <a:off x="3800699" y="2870569"/>
              <a:ext cx="167786" cy="119532"/>
            </a:xfrm>
            <a:custGeom>
              <a:avLst/>
              <a:gdLst/>
              <a:ahLst/>
              <a:cxnLst/>
              <a:rect l="l" t="t" r="r" b="b"/>
              <a:pathLst>
                <a:path w="2660" h="1895" extrusionOk="0">
                  <a:moveTo>
                    <a:pt x="2509" y="0"/>
                  </a:moveTo>
                  <a:cubicBezTo>
                    <a:pt x="2471" y="0"/>
                    <a:pt x="2434" y="12"/>
                    <a:pt x="2406" y="40"/>
                  </a:cubicBezTo>
                  <a:lnTo>
                    <a:pt x="254" y="1273"/>
                  </a:lnTo>
                  <a:cubicBezTo>
                    <a:pt x="109" y="1370"/>
                    <a:pt x="13" y="1539"/>
                    <a:pt x="1" y="1708"/>
                  </a:cubicBezTo>
                  <a:cubicBezTo>
                    <a:pt x="1" y="1781"/>
                    <a:pt x="25" y="1841"/>
                    <a:pt x="73" y="1878"/>
                  </a:cubicBezTo>
                  <a:cubicBezTo>
                    <a:pt x="100" y="1888"/>
                    <a:pt x="130" y="1894"/>
                    <a:pt x="159" y="1894"/>
                  </a:cubicBezTo>
                  <a:cubicBezTo>
                    <a:pt x="194" y="1894"/>
                    <a:pt x="228" y="1885"/>
                    <a:pt x="254" y="1865"/>
                  </a:cubicBezTo>
                  <a:lnTo>
                    <a:pt x="2406" y="620"/>
                  </a:lnTo>
                  <a:cubicBezTo>
                    <a:pt x="2551" y="524"/>
                    <a:pt x="2648" y="355"/>
                    <a:pt x="2660" y="185"/>
                  </a:cubicBezTo>
                  <a:cubicBezTo>
                    <a:pt x="2660" y="125"/>
                    <a:pt x="2636" y="52"/>
                    <a:pt x="2587" y="16"/>
                  </a:cubicBezTo>
                  <a:cubicBezTo>
                    <a:pt x="2562" y="6"/>
                    <a:pt x="2535" y="0"/>
                    <a:pt x="250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069;p60">
              <a:extLst>
                <a:ext uri="{FF2B5EF4-FFF2-40B4-BE49-F238E27FC236}">
                  <a16:creationId xmlns:a16="http://schemas.microsoft.com/office/drawing/2014/main" id="{0991C9A9-3C64-B440-BEEC-E3E940B57D87}"/>
                </a:ext>
              </a:extLst>
            </p:cNvPr>
            <p:cNvSpPr/>
            <p:nvPr/>
          </p:nvSpPr>
          <p:spPr>
            <a:xfrm>
              <a:off x="3801456" y="2870696"/>
              <a:ext cx="167029" cy="119469"/>
            </a:xfrm>
            <a:custGeom>
              <a:avLst/>
              <a:gdLst/>
              <a:ahLst/>
              <a:cxnLst/>
              <a:rect l="l" t="t" r="r" b="b"/>
              <a:pathLst>
                <a:path w="2648" h="1894" extrusionOk="0">
                  <a:moveTo>
                    <a:pt x="2514" y="0"/>
                  </a:moveTo>
                  <a:cubicBezTo>
                    <a:pt x="2479" y="0"/>
                    <a:pt x="2438" y="13"/>
                    <a:pt x="2394" y="38"/>
                  </a:cubicBezTo>
                  <a:lnTo>
                    <a:pt x="255" y="1271"/>
                  </a:lnTo>
                  <a:cubicBezTo>
                    <a:pt x="97" y="1368"/>
                    <a:pt x="13" y="1537"/>
                    <a:pt x="1" y="1706"/>
                  </a:cubicBezTo>
                  <a:cubicBezTo>
                    <a:pt x="1" y="1828"/>
                    <a:pt x="57" y="1894"/>
                    <a:pt x="143" y="1894"/>
                  </a:cubicBezTo>
                  <a:cubicBezTo>
                    <a:pt x="176" y="1894"/>
                    <a:pt x="214" y="1884"/>
                    <a:pt x="255" y="1863"/>
                  </a:cubicBezTo>
                  <a:lnTo>
                    <a:pt x="2394" y="618"/>
                  </a:lnTo>
                  <a:cubicBezTo>
                    <a:pt x="2551" y="522"/>
                    <a:pt x="2636" y="365"/>
                    <a:pt x="2648" y="183"/>
                  </a:cubicBezTo>
                  <a:cubicBezTo>
                    <a:pt x="2648" y="65"/>
                    <a:pt x="2595" y="0"/>
                    <a:pt x="251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070;p60">
              <a:extLst>
                <a:ext uri="{FF2B5EF4-FFF2-40B4-BE49-F238E27FC236}">
                  <a16:creationId xmlns:a16="http://schemas.microsoft.com/office/drawing/2014/main" id="{67A62851-BF11-B04B-94FE-0B3BA68E358B}"/>
                </a:ext>
              </a:extLst>
            </p:cNvPr>
            <p:cNvSpPr/>
            <p:nvPr/>
          </p:nvSpPr>
          <p:spPr>
            <a:xfrm>
              <a:off x="2798158" y="3385783"/>
              <a:ext cx="264610" cy="172454"/>
            </a:xfrm>
            <a:custGeom>
              <a:avLst/>
              <a:gdLst/>
              <a:ahLst/>
              <a:cxnLst/>
              <a:rect l="l" t="t" r="r" b="b"/>
              <a:pathLst>
                <a:path w="4195" h="2734" extrusionOk="0">
                  <a:moveTo>
                    <a:pt x="4074" y="0"/>
                  </a:moveTo>
                  <a:cubicBezTo>
                    <a:pt x="4045" y="0"/>
                    <a:pt x="4012" y="10"/>
                    <a:pt x="3977" y="31"/>
                  </a:cubicBezTo>
                  <a:lnTo>
                    <a:pt x="218" y="2207"/>
                  </a:lnTo>
                  <a:cubicBezTo>
                    <a:pt x="97" y="2291"/>
                    <a:pt x="13" y="2424"/>
                    <a:pt x="0" y="2581"/>
                  </a:cubicBezTo>
                  <a:cubicBezTo>
                    <a:pt x="0" y="2675"/>
                    <a:pt x="49" y="2733"/>
                    <a:pt x="120" y="2733"/>
                  </a:cubicBezTo>
                  <a:cubicBezTo>
                    <a:pt x="149" y="2733"/>
                    <a:pt x="183" y="2723"/>
                    <a:pt x="218" y="2702"/>
                  </a:cubicBezTo>
                  <a:lnTo>
                    <a:pt x="3977" y="539"/>
                  </a:lnTo>
                  <a:cubicBezTo>
                    <a:pt x="4110" y="454"/>
                    <a:pt x="4195" y="309"/>
                    <a:pt x="4195" y="164"/>
                  </a:cubicBezTo>
                  <a:cubicBezTo>
                    <a:pt x="4195" y="61"/>
                    <a:pt x="4146" y="0"/>
                    <a:pt x="4074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071;p60">
              <a:extLst>
                <a:ext uri="{FF2B5EF4-FFF2-40B4-BE49-F238E27FC236}">
                  <a16:creationId xmlns:a16="http://schemas.microsoft.com/office/drawing/2014/main" id="{4586DD63-C497-5F41-8D85-8D5B3E312FCA}"/>
                </a:ext>
              </a:extLst>
            </p:cNvPr>
            <p:cNvSpPr/>
            <p:nvPr/>
          </p:nvSpPr>
          <p:spPr>
            <a:xfrm>
              <a:off x="2809575" y="3534834"/>
              <a:ext cx="7695" cy="10597"/>
            </a:xfrm>
            <a:custGeom>
              <a:avLst/>
              <a:gdLst/>
              <a:ahLst/>
              <a:cxnLst/>
              <a:rect l="l" t="t" r="r" b="b"/>
              <a:pathLst>
                <a:path w="122" h="168" extrusionOk="0">
                  <a:moveTo>
                    <a:pt x="93" y="1"/>
                  </a:moveTo>
                  <a:cubicBezTo>
                    <a:pt x="84" y="1"/>
                    <a:pt x="73" y="5"/>
                    <a:pt x="61" y="13"/>
                  </a:cubicBezTo>
                  <a:cubicBezTo>
                    <a:pt x="25" y="37"/>
                    <a:pt x="1" y="73"/>
                    <a:pt x="1" y="122"/>
                  </a:cubicBezTo>
                  <a:cubicBezTo>
                    <a:pt x="1" y="148"/>
                    <a:pt x="13" y="168"/>
                    <a:pt x="34" y="168"/>
                  </a:cubicBezTo>
                  <a:cubicBezTo>
                    <a:pt x="42" y="168"/>
                    <a:pt x="51" y="165"/>
                    <a:pt x="61" y="158"/>
                  </a:cubicBezTo>
                  <a:cubicBezTo>
                    <a:pt x="97" y="134"/>
                    <a:pt x="122" y="97"/>
                    <a:pt x="122" y="49"/>
                  </a:cubicBezTo>
                  <a:cubicBezTo>
                    <a:pt x="122" y="17"/>
                    <a:pt x="111" y="1"/>
                    <a:pt x="93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072;p60">
              <a:extLst>
                <a:ext uri="{FF2B5EF4-FFF2-40B4-BE49-F238E27FC236}">
                  <a16:creationId xmlns:a16="http://schemas.microsoft.com/office/drawing/2014/main" id="{528491A9-645A-B84A-82F5-494F375CFEB7}"/>
                </a:ext>
              </a:extLst>
            </p:cNvPr>
            <p:cNvSpPr/>
            <p:nvPr/>
          </p:nvSpPr>
          <p:spPr>
            <a:xfrm>
              <a:off x="1130789" y="2106076"/>
              <a:ext cx="2915505" cy="1684232"/>
            </a:xfrm>
            <a:custGeom>
              <a:avLst/>
              <a:gdLst/>
              <a:ahLst/>
              <a:cxnLst/>
              <a:rect l="l" t="t" r="r" b="b"/>
              <a:pathLst>
                <a:path w="46221" h="26701" extrusionOk="0">
                  <a:moveTo>
                    <a:pt x="29517" y="1"/>
                  </a:moveTo>
                  <a:lnTo>
                    <a:pt x="1" y="17043"/>
                  </a:lnTo>
                  <a:lnTo>
                    <a:pt x="16705" y="26701"/>
                  </a:lnTo>
                  <a:lnTo>
                    <a:pt x="46221" y="9646"/>
                  </a:lnTo>
                  <a:lnTo>
                    <a:pt x="29517" y="1"/>
                  </a:lnTo>
                  <a:close/>
                </a:path>
              </a:pathLst>
            </a:custGeom>
            <a:solidFill>
              <a:srgbClr val="D4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073;p60">
              <a:extLst>
                <a:ext uri="{FF2B5EF4-FFF2-40B4-BE49-F238E27FC236}">
                  <a16:creationId xmlns:a16="http://schemas.microsoft.com/office/drawing/2014/main" id="{E512869B-C1A7-FB48-B87C-392F9B398445}"/>
                </a:ext>
              </a:extLst>
            </p:cNvPr>
            <p:cNvSpPr/>
            <p:nvPr/>
          </p:nvSpPr>
          <p:spPr>
            <a:xfrm>
              <a:off x="2925447" y="2106076"/>
              <a:ext cx="1120824" cy="647364"/>
            </a:xfrm>
            <a:custGeom>
              <a:avLst/>
              <a:gdLst/>
              <a:ahLst/>
              <a:cxnLst/>
              <a:rect l="l" t="t" r="r" b="b"/>
              <a:pathLst>
                <a:path w="17769" h="10263" extrusionOk="0">
                  <a:moveTo>
                    <a:pt x="1065" y="1"/>
                  </a:moveTo>
                  <a:lnTo>
                    <a:pt x="1" y="617"/>
                  </a:lnTo>
                  <a:lnTo>
                    <a:pt x="16717" y="10263"/>
                  </a:lnTo>
                  <a:lnTo>
                    <a:pt x="17769" y="9646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074;p60">
              <a:extLst>
                <a:ext uri="{FF2B5EF4-FFF2-40B4-BE49-F238E27FC236}">
                  <a16:creationId xmlns:a16="http://schemas.microsoft.com/office/drawing/2014/main" id="{98A09764-DA1A-3A46-A26B-406DF05568D7}"/>
                </a:ext>
              </a:extLst>
            </p:cNvPr>
            <p:cNvSpPr/>
            <p:nvPr/>
          </p:nvSpPr>
          <p:spPr>
            <a:xfrm>
              <a:off x="2733379" y="2144994"/>
              <a:ext cx="1246601" cy="719020"/>
            </a:xfrm>
            <a:custGeom>
              <a:avLst/>
              <a:gdLst/>
              <a:ahLst/>
              <a:cxnLst/>
              <a:rect l="l" t="t" r="r" b="b"/>
              <a:pathLst>
                <a:path w="19763" h="11399" extrusionOk="0">
                  <a:moveTo>
                    <a:pt x="3046" y="0"/>
                  </a:moveTo>
                  <a:lnTo>
                    <a:pt x="0" y="1753"/>
                  </a:lnTo>
                  <a:lnTo>
                    <a:pt x="16716" y="11398"/>
                  </a:lnTo>
                  <a:lnTo>
                    <a:pt x="19762" y="9646"/>
                  </a:lnTo>
                  <a:lnTo>
                    <a:pt x="30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075;p60">
              <a:extLst>
                <a:ext uri="{FF2B5EF4-FFF2-40B4-BE49-F238E27FC236}">
                  <a16:creationId xmlns:a16="http://schemas.microsoft.com/office/drawing/2014/main" id="{06B1F1A7-669F-5846-AB62-4E1371A42F1F}"/>
                </a:ext>
              </a:extLst>
            </p:cNvPr>
            <p:cNvSpPr/>
            <p:nvPr/>
          </p:nvSpPr>
          <p:spPr>
            <a:xfrm>
              <a:off x="2520621" y="2366836"/>
              <a:ext cx="1075093" cy="620683"/>
            </a:xfrm>
            <a:custGeom>
              <a:avLst/>
              <a:gdLst/>
              <a:ahLst/>
              <a:cxnLst/>
              <a:rect l="l" t="t" r="r" b="b"/>
              <a:pathLst>
                <a:path w="17044" h="9840" extrusionOk="0">
                  <a:moveTo>
                    <a:pt x="327" y="1"/>
                  </a:moveTo>
                  <a:lnTo>
                    <a:pt x="1" y="194"/>
                  </a:lnTo>
                  <a:lnTo>
                    <a:pt x="16705" y="9839"/>
                  </a:lnTo>
                  <a:lnTo>
                    <a:pt x="17043" y="964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076;p60">
              <a:extLst>
                <a:ext uri="{FF2B5EF4-FFF2-40B4-BE49-F238E27FC236}">
                  <a16:creationId xmlns:a16="http://schemas.microsoft.com/office/drawing/2014/main" id="{B2A268AF-D5FF-144B-8B72-B23F8CA34F5A}"/>
                </a:ext>
              </a:extLst>
            </p:cNvPr>
            <p:cNvSpPr/>
            <p:nvPr/>
          </p:nvSpPr>
          <p:spPr>
            <a:xfrm>
              <a:off x="2265223" y="2513995"/>
              <a:ext cx="1075093" cy="620683"/>
            </a:xfrm>
            <a:custGeom>
              <a:avLst/>
              <a:gdLst/>
              <a:ahLst/>
              <a:cxnLst/>
              <a:rect l="l" t="t" r="r" b="b"/>
              <a:pathLst>
                <a:path w="17044" h="9840" extrusionOk="0">
                  <a:moveTo>
                    <a:pt x="339" y="0"/>
                  </a:moveTo>
                  <a:lnTo>
                    <a:pt x="1" y="194"/>
                  </a:lnTo>
                  <a:lnTo>
                    <a:pt x="16705" y="9839"/>
                  </a:lnTo>
                  <a:lnTo>
                    <a:pt x="17043" y="9646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077;p60">
              <a:extLst>
                <a:ext uri="{FF2B5EF4-FFF2-40B4-BE49-F238E27FC236}">
                  <a16:creationId xmlns:a16="http://schemas.microsoft.com/office/drawing/2014/main" id="{272AC7A2-242D-1946-AA0F-C928FE89873D}"/>
                </a:ext>
              </a:extLst>
            </p:cNvPr>
            <p:cNvSpPr/>
            <p:nvPr/>
          </p:nvSpPr>
          <p:spPr>
            <a:xfrm>
              <a:off x="1999923" y="2667209"/>
              <a:ext cx="1075093" cy="620683"/>
            </a:xfrm>
            <a:custGeom>
              <a:avLst/>
              <a:gdLst/>
              <a:ahLst/>
              <a:cxnLst/>
              <a:rect l="l" t="t" r="r" b="b"/>
              <a:pathLst>
                <a:path w="17044" h="9840" extrusionOk="0">
                  <a:moveTo>
                    <a:pt x="339" y="1"/>
                  </a:moveTo>
                  <a:lnTo>
                    <a:pt x="1" y="194"/>
                  </a:lnTo>
                  <a:lnTo>
                    <a:pt x="16705" y="9840"/>
                  </a:lnTo>
                  <a:lnTo>
                    <a:pt x="17043" y="9646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078;p60">
              <a:extLst>
                <a:ext uri="{FF2B5EF4-FFF2-40B4-BE49-F238E27FC236}">
                  <a16:creationId xmlns:a16="http://schemas.microsoft.com/office/drawing/2014/main" id="{E3A0F3D3-D4B9-874E-8363-5A0BEEF1BBF4}"/>
                </a:ext>
              </a:extLst>
            </p:cNvPr>
            <p:cNvSpPr/>
            <p:nvPr/>
          </p:nvSpPr>
          <p:spPr>
            <a:xfrm>
              <a:off x="1393819" y="3233704"/>
              <a:ext cx="115180" cy="66358"/>
            </a:xfrm>
            <a:custGeom>
              <a:avLst/>
              <a:gdLst/>
              <a:ahLst/>
              <a:cxnLst/>
              <a:rect l="l" t="t" r="r" b="b"/>
              <a:pathLst>
                <a:path w="1826" h="1052" extrusionOk="0">
                  <a:moveTo>
                    <a:pt x="919" y="0"/>
                  </a:moveTo>
                  <a:cubicBezTo>
                    <a:pt x="412" y="0"/>
                    <a:pt x="1" y="242"/>
                    <a:pt x="1" y="532"/>
                  </a:cubicBezTo>
                  <a:cubicBezTo>
                    <a:pt x="1" y="822"/>
                    <a:pt x="412" y="1052"/>
                    <a:pt x="919" y="1052"/>
                  </a:cubicBezTo>
                  <a:cubicBezTo>
                    <a:pt x="1415" y="1052"/>
                    <a:pt x="1826" y="822"/>
                    <a:pt x="1826" y="532"/>
                  </a:cubicBezTo>
                  <a:cubicBezTo>
                    <a:pt x="1826" y="242"/>
                    <a:pt x="1415" y="0"/>
                    <a:pt x="919" y="0"/>
                  </a:cubicBezTo>
                  <a:close/>
                </a:path>
              </a:pathLst>
            </a:custGeom>
            <a:solidFill>
              <a:srgbClr val="FDE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079;p60">
              <a:extLst>
                <a:ext uri="{FF2B5EF4-FFF2-40B4-BE49-F238E27FC236}">
                  <a16:creationId xmlns:a16="http://schemas.microsoft.com/office/drawing/2014/main" id="{556BE150-114C-4449-A351-7E485BD997CD}"/>
                </a:ext>
              </a:extLst>
            </p:cNvPr>
            <p:cNvSpPr/>
            <p:nvPr/>
          </p:nvSpPr>
          <p:spPr>
            <a:xfrm>
              <a:off x="1406813" y="3245121"/>
              <a:ext cx="83893" cy="44848"/>
            </a:xfrm>
            <a:custGeom>
              <a:avLst/>
              <a:gdLst/>
              <a:ahLst/>
              <a:cxnLst/>
              <a:rect l="l" t="t" r="r" b="b"/>
              <a:pathLst>
                <a:path w="1330" h="711" extrusionOk="0">
                  <a:moveTo>
                    <a:pt x="338" y="1"/>
                  </a:moveTo>
                  <a:cubicBezTo>
                    <a:pt x="302" y="13"/>
                    <a:pt x="278" y="25"/>
                    <a:pt x="254" y="49"/>
                  </a:cubicBezTo>
                  <a:cubicBezTo>
                    <a:pt x="0" y="194"/>
                    <a:pt x="24" y="448"/>
                    <a:pt x="302" y="593"/>
                  </a:cubicBezTo>
                  <a:cubicBezTo>
                    <a:pt x="453" y="672"/>
                    <a:pt x="616" y="711"/>
                    <a:pt x="780" y="711"/>
                  </a:cubicBezTo>
                  <a:cubicBezTo>
                    <a:pt x="943" y="711"/>
                    <a:pt x="1106" y="672"/>
                    <a:pt x="1257" y="593"/>
                  </a:cubicBezTo>
                  <a:cubicBezTo>
                    <a:pt x="1281" y="569"/>
                    <a:pt x="1305" y="557"/>
                    <a:pt x="1330" y="533"/>
                  </a:cubicBezTo>
                  <a:cubicBezTo>
                    <a:pt x="1197" y="424"/>
                    <a:pt x="1064" y="315"/>
                    <a:pt x="907" y="242"/>
                  </a:cubicBezTo>
                  <a:cubicBezTo>
                    <a:pt x="725" y="146"/>
                    <a:pt x="532" y="61"/>
                    <a:pt x="338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080;p60">
              <a:extLst>
                <a:ext uri="{FF2B5EF4-FFF2-40B4-BE49-F238E27FC236}">
                  <a16:creationId xmlns:a16="http://schemas.microsoft.com/office/drawing/2014/main" id="{AEC51421-3BC1-7047-8DF6-CD49064D73CD}"/>
                </a:ext>
              </a:extLst>
            </p:cNvPr>
            <p:cNvSpPr/>
            <p:nvPr/>
          </p:nvSpPr>
          <p:spPr>
            <a:xfrm>
              <a:off x="1410597" y="3262656"/>
              <a:ext cx="53427" cy="27249"/>
            </a:xfrm>
            <a:custGeom>
              <a:avLst/>
              <a:gdLst/>
              <a:ahLst/>
              <a:cxnLst/>
              <a:rect l="l" t="t" r="r" b="b"/>
              <a:pathLst>
                <a:path w="847" h="432" extrusionOk="0">
                  <a:moveTo>
                    <a:pt x="25" y="1"/>
                  </a:moveTo>
                  <a:cubicBezTo>
                    <a:pt x="0" y="122"/>
                    <a:pt x="73" y="230"/>
                    <a:pt x="242" y="327"/>
                  </a:cubicBezTo>
                  <a:cubicBezTo>
                    <a:pt x="386" y="394"/>
                    <a:pt x="554" y="431"/>
                    <a:pt x="720" y="431"/>
                  </a:cubicBezTo>
                  <a:cubicBezTo>
                    <a:pt x="762" y="431"/>
                    <a:pt x="805" y="429"/>
                    <a:pt x="847" y="424"/>
                  </a:cubicBezTo>
                  <a:cubicBezTo>
                    <a:pt x="786" y="303"/>
                    <a:pt x="689" y="194"/>
                    <a:pt x="569" y="146"/>
                  </a:cubicBezTo>
                  <a:cubicBezTo>
                    <a:pt x="399" y="49"/>
                    <a:pt x="206" y="1"/>
                    <a:pt x="25" y="1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081;p60">
              <a:extLst>
                <a:ext uri="{FF2B5EF4-FFF2-40B4-BE49-F238E27FC236}">
                  <a16:creationId xmlns:a16="http://schemas.microsoft.com/office/drawing/2014/main" id="{231372A3-3C82-F341-9B33-D28D96BBFE97}"/>
                </a:ext>
              </a:extLst>
            </p:cNvPr>
            <p:cNvSpPr/>
            <p:nvPr/>
          </p:nvSpPr>
          <p:spPr>
            <a:xfrm>
              <a:off x="1481496" y="3260385"/>
              <a:ext cx="20626" cy="12994"/>
            </a:xfrm>
            <a:custGeom>
              <a:avLst/>
              <a:gdLst/>
              <a:ahLst/>
              <a:cxnLst/>
              <a:rect l="l" t="t" r="r" b="b"/>
              <a:pathLst>
                <a:path w="327" h="206" extrusionOk="0">
                  <a:moveTo>
                    <a:pt x="13" y="0"/>
                  </a:moveTo>
                  <a:cubicBezTo>
                    <a:pt x="1" y="0"/>
                    <a:pt x="1" y="13"/>
                    <a:pt x="13" y="25"/>
                  </a:cubicBezTo>
                  <a:lnTo>
                    <a:pt x="206" y="194"/>
                  </a:lnTo>
                  <a:cubicBezTo>
                    <a:pt x="218" y="206"/>
                    <a:pt x="242" y="206"/>
                    <a:pt x="254" y="206"/>
                  </a:cubicBezTo>
                  <a:cubicBezTo>
                    <a:pt x="254" y="194"/>
                    <a:pt x="266" y="182"/>
                    <a:pt x="254" y="182"/>
                  </a:cubicBezTo>
                  <a:lnTo>
                    <a:pt x="109" y="49"/>
                  </a:lnTo>
                  <a:lnTo>
                    <a:pt x="279" y="85"/>
                  </a:lnTo>
                  <a:cubicBezTo>
                    <a:pt x="283" y="89"/>
                    <a:pt x="287" y="90"/>
                    <a:pt x="291" y="90"/>
                  </a:cubicBezTo>
                  <a:cubicBezTo>
                    <a:pt x="299" y="90"/>
                    <a:pt x="307" y="85"/>
                    <a:pt x="315" y="85"/>
                  </a:cubicBezTo>
                  <a:cubicBezTo>
                    <a:pt x="327" y="73"/>
                    <a:pt x="315" y="61"/>
                    <a:pt x="303" y="61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082;p60">
              <a:extLst>
                <a:ext uri="{FF2B5EF4-FFF2-40B4-BE49-F238E27FC236}">
                  <a16:creationId xmlns:a16="http://schemas.microsoft.com/office/drawing/2014/main" id="{3351DA04-3F03-3246-B850-39556B9944AD}"/>
                </a:ext>
              </a:extLst>
            </p:cNvPr>
            <p:cNvSpPr/>
            <p:nvPr/>
          </p:nvSpPr>
          <p:spPr>
            <a:xfrm>
              <a:off x="1438036" y="3238245"/>
              <a:ext cx="23717" cy="11543"/>
            </a:xfrm>
            <a:custGeom>
              <a:avLst/>
              <a:gdLst/>
              <a:ahLst/>
              <a:cxnLst/>
              <a:rect l="l" t="t" r="r" b="b"/>
              <a:pathLst>
                <a:path w="376" h="183" extrusionOk="0">
                  <a:moveTo>
                    <a:pt x="218" y="1"/>
                  </a:moveTo>
                  <a:cubicBezTo>
                    <a:pt x="206" y="13"/>
                    <a:pt x="194" y="13"/>
                    <a:pt x="206" y="25"/>
                  </a:cubicBezTo>
                  <a:lnTo>
                    <a:pt x="291" y="122"/>
                  </a:lnTo>
                  <a:lnTo>
                    <a:pt x="49" y="49"/>
                  </a:lnTo>
                  <a:cubicBezTo>
                    <a:pt x="43" y="43"/>
                    <a:pt x="37" y="40"/>
                    <a:pt x="31" y="40"/>
                  </a:cubicBezTo>
                  <a:cubicBezTo>
                    <a:pt x="25" y="40"/>
                    <a:pt x="19" y="43"/>
                    <a:pt x="13" y="49"/>
                  </a:cubicBezTo>
                  <a:cubicBezTo>
                    <a:pt x="1" y="49"/>
                    <a:pt x="1" y="73"/>
                    <a:pt x="13" y="73"/>
                  </a:cubicBezTo>
                  <a:lnTo>
                    <a:pt x="25" y="86"/>
                  </a:lnTo>
                  <a:lnTo>
                    <a:pt x="339" y="182"/>
                  </a:lnTo>
                  <a:lnTo>
                    <a:pt x="375" y="182"/>
                  </a:lnTo>
                  <a:lnTo>
                    <a:pt x="375" y="158"/>
                  </a:lnTo>
                  <a:lnTo>
                    <a:pt x="254" y="13"/>
                  </a:lnTo>
                  <a:cubicBezTo>
                    <a:pt x="242" y="1"/>
                    <a:pt x="230" y="1"/>
                    <a:pt x="218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083;p60">
              <a:extLst>
                <a:ext uri="{FF2B5EF4-FFF2-40B4-BE49-F238E27FC236}">
                  <a16:creationId xmlns:a16="http://schemas.microsoft.com/office/drawing/2014/main" id="{9A8AB3F8-479E-884D-9A1A-99587978B841}"/>
                </a:ext>
              </a:extLst>
            </p:cNvPr>
            <p:cNvSpPr/>
            <p:nvPr/>
          </p:nvSpPr>
          <p:spPr>
            <a:xfrm>
              <a:off x="1302358" y="3183558"/>
              <a:ext cx="122812" cy="65285"/>
            </a:xfrm>
            <a:custGeom>
              <a:avLst/>
              <a:gdLst/>
              <a:ahLst/>
              <a:cxnLst/>
              <a:rect l="l" t="t" r="r" b="b"/>
              <a:pathLst>
                <a:path w="1947" h="1035" extrusionOk="0">
                  <a:moveTo>
                    <a:pt x="972" y="1"/>
                  </a:moveTo>
                  <a:cubicBezTo>
                    <a:pt x="756" y="1"/>
                    <a:pt x="538" y="52"/>
                    <a:pt x="339" y="155"/>
                  </a:cubicBezTo>
                  <a:cubicBezTo>
                    <a:pt x="0" y="360"/>
                    <a:pt x="0" y="687"/>
                    <a:pt x="339" y="880"/>
                  </a:cubicBezTo>
                  <a:cubicBezTo>
                    <a:pt x="538" y="983"/>
                    <a:pt x="756" y="1034"/>
                    <a:pt x="972" y="1034"/>
                  </a:cubicBezTo>
                  <a:cubicBezTo>
                    <a:pt x="1188" y="1034"/>
                    <a:pt x="1402" y="983"/>
                    <a:pt x="1596" y="880"/>
                  </a:cubicBezTo>
                  <a:cubicBezTo>
                    <a:pt x="1946" y="675"/>
                    <a:pt x="1946" y="348"/>
                    <a:pt x="1596" y="155"/>
                  </a:cubicBezTo>
                  <a:cubicBezTo>
                    <a:pt x="1402" y="52"/>
                    <a:pt x="1188" y="1"/>
                    <a:pt x="972" y="1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084;p60">
              <a:extLst>
                <a:ext uri="{FF2B5EF4-FFF2-40B4-BE49-F238E27FC236}">
                  <a16:creationId xmlns:a16="http://schemas.microsoft.com/office/drawing/2014/main" id="{BF371DD0-5D97-3C42-A175-689C2BC0F95A}"/>
                </a:ext>
              </a:extLst>
            </p:cNvPr>
            <p:cNvSpPr/>
            <p:nvPr/>
          </p:nvSpPr>
          <p:spPr>
            <a:xfrm>
              <a:off x="1335851" y="3195101"/>
              <a:ext cx="72539" cy="37405"/>
            </a:xfrm>
            <a:custGeom>
              <a:avLst/>
              <a:gdLst/>
              <a:ahLst/>
              <a:cxnLst/>
              <a:rect l="l" t="t" r="r" b="b"/>
              <a:pathLst>
                <a:path w="1150" h="593" extrusionOk="0">
                  <a:moveTo>
                    <a:pt x="360" y="0"/>
                  </a:moveTo>
                  <a:cubicBezTo>
                    <a:pt x="179" y="0"/>
                    <a:pt x="13" y="115"/>
                    <a:pt x="13" y="274"/>
                  </a:cubicBezTo>
                  <a:cubicBezTo>
                    <a:pt x="1" y="371"/>
                    <a:pt x="25" y="467"/>
                    <a:pt x="73" y="552"/>
                  </a:cubicBezTo>
                  <a:cubicBezTo>
                    <a:pt x="200" y="579"/>
                    <a:pt x="321" y="593"/>
                    <a:pt x="444" y="593"/>
                  </a:cubicBezTo>
                  <a:cubicBezTo>
                    <a:pt x="485" y="593"/>
                    <a:pt x="527" y="591"/>
                    <a:pt x="569" y="588"/>
                  </a:cubicBezTo>
                  <a:cubicBezTo>
                    <a:pt x="920" y="588"/>
                    <a:pt x="1149" y="419"/>
                    <a:pt x="992" y="298"/>
                  </a:cubicBezTo>
                  <a:cubicBezTo>
                    <a:pt x="916" y="248"/>
                    <a:pt x="829" y="226"/>
                    <a:pt x="737" y="226"/>
                  </a:cubicBezTo>
                  <a:cubicBezTo>
                    <a:pt x="698" y="226"/>
                    <a:pt x="658" y="230"/>
                    <a:pt x="617" y="238"/>
                  </a:cubicBezTo>
                  <a:cubicBezTo>
                    <a:pt x="642" y="201"/>
                    <a:pt x="678" y="93"/>
                    <a:pt x="521" y="32"/>
                  </a:cubicBezTo>
                  <a:cubicBezTo>
                    <a:pt x="468" y="10"/>
                    <a:pt x="413" y="0"/>
                    <a:pt x="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085;p60">
              <a:extLst>
                <a:ext uri="{FF2B5EF4-FFF2-40B4-BE49-F238E27FC236}">
                  <a16:creationId xmlns:a16="http://schemas.microsoft.com/office/drawing/2014/main" id="{4A05C295-A7A9-A74B-8308-0D08CCFF3977}"/>
                </a:ext>
              </a:extLst>
            </p:cNvPr>
            <p:cNvSpPr/>
            <p:nvPr/>
          </p:nvSpPr>
          <p:spPr>
            <a:xfrm>
              <a:off x="1210077" y="3131330"/>
              <a:ext cx="127417" cy="66042"/>
            </a:xfrm>
            <a:custGeom>
              <a:avLst/>
              <a:gdLst/>
              <a:ahLst/>
              <a:cxnLst/>
              <a:rect l="l" t="t" r="r" b="b"/>
              <a:pathLst>
                <a:path w="2020" h="1047" extrusionOk="0">
                  <a:moveTo>
                    <a:pt x="1013" y="0"/>
                  </a:moveTo>
                  <a:cubicBezTo>
                    <a:pt x="806" y="0"/>
                    <a:pt x="599" y="46"/>
                    <a:pt x="412" y="137"/>
                  </a:cubicBezTo>
                  <a:cubicBezTo>
                    <a:pt x="37" y="330"/>
                    <a:pt x="1" y="656"/>
                    <a:pt x="339" y="874"/>
                  </a:cubicBezTo>
                  <a:cubicBezTo>
                    <a:pt x="550" y="989"/>
                    <a:pt x="782" y="1047"/>
                    <a:pt x="1014" y="1047"/>
                  </a:cubicBezTo>
                  <a:cubicBezTo>
                    <a:pt x="1220" y="1047"/>
                    <a:pt x="1427" y="1001"/>
                    <a:pt x="1620" y="910"/>
                  </a:cubicBezTo>
                  <a:cubicBezTo>
                    <a:pt x="1995" y="717"/>
                    <a:pt x="2019" y="391"/>
                    <a:pt x="1693" y="173"/>
                  </a:cubicBezTo>
                  <a:cubicBezTo>
                    <a:pt x="1482" y="58"/>
                    <a:pt x="1247" y="0"/>
                    <a:pt x="1013" y="0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086;p60">
              <a:extLst>
                <a:ext uri="{FF2B5EF4-FFF2-40B4-BE49-F238E27FC236}">
                  <a16:creationId xmlns:a16="http://schemas.microsoft.com/office/drawing/2014/main" id="{DE013379-4C87-E44B-BFEA-212C1FF634B6}"/>
                </a:ext>
              </a:extLst>
            </p:cNvPr>
            <p:cNvSpPr/>
            <p:nvPr/>
          </p:nvSpPr>
          <p:spPr>
            <a:xfrm>
              <a:off x="1236001" y="3149622"/>
              <a:ext cx="32863" cy="17220"/>
            </a:xfrm>
            <a:custGeom>
              <a:avLst/>
              <a:gdLst/>
              <a:ahLst/>
              <a:cxnLst/>
              <a:rect l="l" t="t" r="r" b="b"/>
              <a:pathLst>
                <a:path w="521" h="273" extrusionOk="0">
                  <a:moveTo>
                    <a:pt x="375" y="1"/>
                  </a:moveTo>
                  <a:cubicBezTo>
                    <a:pt x="342" y="1"/>
                    <a:pt x="309" y="10"/>
                    <a:pt x="279" y="28"/>
                  </a:cubicBezTo>
                  <a:lnTo>
                    <a:pt x="61" y="137"/>
                  </a:lnTo>
                  <a:cubicBezTo>
                    <a:pt x="1" y="173"/>
                    <a:pt x="1" y="221"/>
                    <a:pt x="49" y="246"/>
                  </a:cubicBezTo>
                  <a:cubicBezTo>
                    <a:pt x="79" y="264"/>
                    <a:pt x="109" y="273"/>
                    <a:pt x="140" y="273"/>
                  </a:cubicBezTo>
                  <a:cubicBezTo>
                    <a:pt x="170" y="273"/>
                    <a:pt x="200" y="264"/>
                    <a:pt x="230" y="246"/>
                  </a:cubicBezTo>
                  <a:lnTo>
                    <a:pt x="460" y="137"/>
                  </a:lnTo>
                  <a:cubicBezTo>
                    <a:pt x="508" y="101"/>
                    <a:pt x="520" y="52"/>
                    <a:pt x="472" y="28"/>
                  </a:cubicBezTo>
                  <a:cubicBezTo>
                    <a:pt x="442" y="10"/>
                    <a:pt x="409" y="1"/>
                    <a:pt x="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087;p60">
              <a:extLst>
                <a:ext uri="{FF2B5EF4-FFF2-40B4-BE49-F238E27FC236}">
                  <a16:creationId xmlns:a16="http://schemas.microsoft.com/office/drawing/2014/main" id="{A293ED94-C6AB-AB46-AE89-29EC2B7884A6}"/>
                </a:ext>
              </a:extLst>
            </p:cNvPr>
            <p:cNvSpPr/>
            <p:nvPr/>
          </p:nvSpPr>
          <p:spPr>
            <a:xfrm>
              <a:off x="1251266" y="3152398"/>
              <a:ext cx="56454" cy="30088"/>
            </a:xfrm>
            <a:custGeom>
              <a:avLst/>
              <a:gdLst/>
              <a:ahLst/>
              <a:cxnLst/>
              <a:rect l="l" t="t" r="r" b="b"/>
              <a:pathLst>
                <a:path w="895" h="477" extrusionOk="0">
                  <a:moveTo>
                    <a:pt x="810" y="0"/>
                  </a:moveTo>
                  <a:cubicBezTo>
                    <a:pt x="786" y="0"/>
                    <a:pt x="764" y="6"/>
                    <a:pt x="750" y="20"/>
                  </a:cubicBezTo>
                  <a:cubicBezTo>
                    <a:pt x="738" y="32"/>
                    <a:pt x="726" y="32"/>
                    <a:pt x="713" y="44"/>
                  </a:cubicBezTo>
                  <a:cubicBezTo>
                    <a:pt x="697" y="44"/>
                    <a:pt x="681" y="50"/>
                    <a:pt x="662" y="50"/>
                  </a:cubicBezTo>
                  <a:cubicBezTo>
                    <a:pt x="652" y="50"/>
                    <a:pt x="641" y="48"/>
                    <a:pt x="629" y="44"/>
                  </a:cubicBezTo>
                  <a:cubicBezTo>
                    <a:pt x="556" y="44"/>
                    <a:pt x="448" y="57"/>
                    <a:pt x="411" y="57"/>
                  </a:cubicBezTo>
                  <a:cubicBezTo>
                    <a:pt x="375" y="69"/>
                    <a:pt x="351" y="69"/>
                    <a:pt x="315" y="81"/>
                  </a:cubicBezTo>
                  <a:lnTo>
                    <a:pt x="302" y="81"/>
                  </a:lnTo>
                  <a:lnTo>
                    <a:pt x="24" y="226"/>
                  </a:lnTo>
                  <a:cubicBezTo>
                    <a:pt x="0" y="238"/>
                    <a:pt x="0" y="262"/>
                    <a:pt x="24" y="274"/>
                  </a:cubicBezTo>
                  <a:lnTo>
                    <a:pt x="315" y="468"/>
                  </a:lnTo>
                  <a:cubicBezTo>
                    <a:pt x="333" y="474"/>
                    <a:pt x="354" y="477"/>
                    <a:pt x="375" y="477"/>
                  </a:cubicBezTo>
                  <a:cubicBezTo>
                    <a:pt x="396" y="477"/>
                    <a:pt x="417" y="474"/>
                    <a:pt x="435" y="468"/>
                  </a:cubicBezTo>
                  <a:cubicBezTo>
                    <a:pt x="448" y="468"/>
                    <a:pt x="448" y="455"/>
                    <a:pt x="460" y="443"/>
                  </a:cubicBezTo>
                  <a:cubicBezTo>
                    <a:pt x="472" y="449"/>
                    <a:pt x="487" y="452"/>
                    <a:pt x="502" y="452"/>
                  </a:cubicBezTo>
                  <a:cubicBezTo>
                    <a:pt x="517" y="452"/>
                    <a:pt x="532" y="449"/>
                    <a:pt x="544" y="443"/>
                  </a:cubicBezTo>
                  <a:cubicBezTo>
                    <a:pt x="556" y="431"/>
                    <a:pt x="568" y="419"/>
                    <a:pt x="568" y="407"/>
                  </a:cubicBezTo>
                  <a:cubicBezTo>
                    <a:pt x="583" y="412"/>
                    <a:pt x="596" y="415"/>
                    <a:pt x="609" y="415"/>
                  </a:cubicBezTo>
                  <a:cubicBezTo>
                    <a:pt x="627" y="415"/>
                    <a:pt x="644" y="409"/>
                    <a:pt x="665" y="395"/>
                  </a:cubicBezTo>
                  <a:cubicBezTo>
                    <a:pt x="689" y="395"/>
                    <a:pt x="701" y="371"/>
                    <a:pt x="689" y="359"/>
                  </a:cubicBezTo>
                  <a:cubicBezTo>
                    <a:pt x="726" y="359"/>
                    <a:pt x="750" y="359"/>
                    <a:pt x="786" y="347"/>
                  </a:cubicBezTo>
                  <a:cubicBezTo>
                    <a:pt x="822" y="322"/>
                    <a:pt x="822" y="298"/>
                    <a:pt x="786" y="274"/>
                  </a:cubicBezTo>
                  <a:lnTo>
                    <a:pt x="617" y="165"/>
                  </a:lnTo>
                  <a:cubicBezTo>
                    <a:pt x="641" y="165"/>
                    <a:pt x="713" y="153"/>
                    <a:pt x="750" y="153"/>
                  </a:cubicBezTo>
                  <a:cubicBezTo>
                    <a:pt x="774" y="141"/>
                    <a:pt x="798" y="141"/>
                    <a:pt x="810" y="129"/>
                  </a:cubicBezTo>
                  <a:cubicBezTo>
                    <a:pt x="834" y="117"/>
                    <a:pt x="858" y="93"/>
                    <a:pt x="871" y="81"/>
                  </a:cubicBezTo>
                  <a:cubicBezTo>
                    <a:pt x="883" y="57"/>
                    <a:pt x="895" y="20"/>
                    <a:pt x="858" y="8"/>
                  </a:cubicBezTo>
                  <a:cubicBezTo>
                    <a:pt x="843" y="3"/>
                    <a:pt x="826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088;p60">
              <a:extLst>
                <a:ext uri="{FF2B5EF4-FFF2-40B4-BE49-F238E27FC236}">
                  <a16:creationId xmlns:a16="http://schemas.microsoft.com/office/drawing/2014/main" id="{1C7C56E3-2CFD-FF4C-9F24-5709DCAA6615}"/>
                </a:ext>
              </a:extLst>
            </p:cNvPr>
            <p:cNvSpPr/>
            <p:nvPr/>
          </p:nvSpPr>
          <p:spPr>
            <a:xfrm>
              <a:off x="3890647" y="2664560"/>
              <a:ext cx="119027" cy="66421"/>
            </a:xfrm>
            <a:custGeom>
              <a:avLst/>
              <a:gdLst/>
              <a:ahLst/>
              <a:cxnLst/>
              <a:rect l="l" t="t" r="r" b="b"/>
              <a:pathLst>
                <a:path w="1887" h="1053" extrusionOk="0">
                  <a:moveTo>
                    <a:pt x="357" y="34"/>
                  </a:moveTo>
                  <a:cubicBezTo>
                    <a:pt x="418" y="34"/>
                    <a:pt x="478" y="49"/>
                    <a:pt x="533" y="79"/>
                  </a:cubicBezTo>
                  <a:lnTo>
                    <a:pt x="1729" y="768"/>
                  </a:lnTo>
                  <a:cubicBezTo>
                    <a:pt x="1826" y="804"/>
                    <a:pt x="1826" y="937"/>
                    <a:pt x="1729" y="974"/>
                  </a:cubicBezTo>
                  <a:lnTo>
                    <a:pt x="1717" y="974"/>
                  </a:lnTo>
                  <a:cubicBezTo>
                    <a:pt x="1663" y="1004"/>
                    <a:pt x="1602" y="1019"/>
                    <a:pt x="1542" y="1019"/>
                  </a:cubicBezTo>
                  <a:cubicBezTo>
                    <a:pt x="1482" y="1019"/>
                    <a:pt x="1421" y="1004"/>
                    <a:pt x="1367" y="974"/>
                  </a:cubicBezTo>
                  <a:lnTo>
                    <a:pt x="170" y="285"/>
                  </a:lnTo>
                  <a:cubicBezTo>
                    <a:pt x="73" y="260"/>
                    <a:pt x="73" y="115"/>
                    <a:pt x="170" y="91"/>
                  </a:cubicBezTo>
                  <a:lnTo>
                    <a:pt x="182" y="79"/>
                  </a:lnTo>
                  <a:cubicBezTo>
                    <a:pt x="237" y="49"/>
                    <a:pt x="297" y="34"/>
                    <a:pt x="357" y="34"/>
                  </a:cubicBezTo>
                  <a:close/>
                  <a:moveTo>
                    <a:pt x="359" y="1"/>
                  </a:moveTo>
                  <a:cubicBezTo>
                    <a:pt x="285" y="1"/>
                    <a:pt x="212" y="19"/>
                    <a:pt x="146" y="55"/>
                  </a:cubicBezTo>
                  <a:lnTo>
                    <a:pt x="134" y="67"/>
                  </a:lnTo>
                  <a:cubicBezTo>
                    <a:pt x="1" y="103"/>
                    <a:pt x="1" y="273"/>
                    <a:pt x="134" y="309"/>
                  </a:cubicBezTo>
                  <a:lnTo>
                    <a:pt x="1318" y="998"/>
                  </a:lnTo>
                  <a:cubicBezTo>
                    <a:pt x="1385" y="1034"/>
                    <a:pt x="1460" y="1052"/>
                    <a:pt x="1536" y="1052"/>
                  </a:cubicBezTo>
                  <a:cubicBezTo>
                    <a:pt x="1611" y="1052"/>
                    <a:pt x="1687" y="1034"/>
                    <a:pt x="1754" y="998"/>
                  </a:cubicBezTo>
                  <a:lnTo>
                    <a:pt x="1766" y="998"/>
                  </a:lnTo>
                  <a:cubicBezTo>
                    <a:pt x="1886" y="949"/>
                    <a:pt x="1886" y="780"/>
                    <a:pt x="1766" y="744"/>
                  </a:cubicBezTo>
                  <a:lnTo>
                    <a:pt x="581" y="55"/>
                  </a:lnTo>
                  <a:cubicBezTo>
                    <a:pt x="509" y="19"/>
                    <a:pt x="433" y="1"/>
                    <a:pt x="35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089;p60">
              <a:extLst>
                <a:ext uri="{FF2B5EF4-FFF2-40B4-BE49-F238E27FC236}">
                  <a16:creationId xmlns:a16="http://schemas.microsoft.com/office/drawing/2014/main" id="{C171A209-3AC9-EF4E-877E-89EABA76E8CF}"/>
                </a:ext>
              </a:extLst>
            </p:cNvPr>
            <p:cNvSpPr/>
            <p:nvPr/>
          </p:nvSpPr>
          <p:spPr>
            <a:xfrm>
              <a:off x="3937954" y="2690863"/>
              <a:ext cx="61059" cy="33620"/>
            </a:xfrm>
            <a:custGeom>
              <a:avLst/>
              <a:gdLst/>
              <a:ahLst/>
              <a:cxnLst/>
              <a:rect l="l" t="t" r="r" b="b"/>
              <a:pathLst>
                <a:path w="968" h="533" extrusionOk="0">
                  <a:moveTo>
                    <a:pt x="266" y="1"/>
                  </a:moveTo>
                  <a:lnTo>
                    <a:pt x="0" y="146"/>
                  </a:lnTo>
                  <a:lnTo>
                    <a:pt x="580" y="484"/>
                  </a:lnTo>
                  <a:cubicBezTo>
                    <a:pt x="628" y="518"/>
                    <a:pt x="687" y="533"/>
                    <a:pt x="749" y="533"/>
                  </a:cubicBezTo>
                  <a:cubicBezTo>
                    <a:pt x="797" y="533"/>
                    <a:pt x="847" y="524"/>
                    <a:pt x="895" y="508"/>
                  </a:cubicBezTo>
                  <a:cubicBezTo>
                    <a:pt x="967" y="472"/>
                    <a:pt x="943" y="387"/>
                    <a:pt x="834" y="32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090;p60">
              <a:extLst>
                <a:ext uri="{FF2B5EF4-FFF2-40B4-BE49-F238E27FC236}">
                  <a16:creationId xmlns:a16="http://schemas.microsoft.com/office/drawing/2014/main" id="{6D91DCBE-23C7-2F41-8896-1503D85D9561}"/>
                </a:ext>
              </a:extLst>
            </p:cNvPr>
            <p:cNvSpPr/>
            <p:nvPr/>
          </p:nvSpPr>
          <p:spPr>
            <a:xfrm>
              <a:off x="3810602" y="2630624"/>
              <a:ext cx="14571" cy="8452"/>
            </a:xfrm>
            <a:custGeom>
              <a:avLst/>
              <a:gdLst/>
              <a:ahLst/>
              <a:cxnLst/>
              <a:rect l="l" t="t" r="r" b="b"/>
              <a:pathLst>
                <a:path w="231" h="134" extrusionOk="0">
                  <a:moveTo>
                    <a:pt x="97" y="1"/>
                  </a:moveTo>
                  <a:lnTo>
                    <a:pt x="1" y="49"/>
                  </a:lnTo>
                  <a:lnTo>
                    <a:pt x="134" y="134"/>
                  </a:lnTo>
                  <a:lnTo>
                    <a:pt x="230" y="73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091;p60">
              <a:extLst>
                <a:ext uri="{FF2B5EF4-FFF2-40B4-BE49-F238E27FC236}">
                  <a16:creationId xmlns:a16="http://schemas.microsoft.com/office/drawing/2014/main" id="{C0B3914B-F41A-2745-BB01-356E6F203183}"/>
                </a:ext>
              </a:extLst>
            </p:cNvPr>
            <p:cNvSpPr/>
            <p:nvPr/>
          </p:nvSpPr>
          <p:spPr>
            <a:xfrm>
              <a:off x="3821326" y="2632138"/>
              <a:ext cx="22140" cy="12300"/>
            </a:xfrm>
            <a:custGeom>
              <a:avLst/>
              <a:gdLst/>
              <a:ahLst/>
              <a:cxnLst/>
              <a:rect l="l" t="t" r="r" b="b"/>
              <a:pathLst>
                <a:path w="351" h="195" extrusionOk="0">
                  <a:moveTo>
                    <a:pt x="218" y="1"/>
                  </a:moveTo>
                  <a:lnTo>
                    <a:pt x="0" y="122"/>
                  </a:lnTo>
                  <a:lnTo>
                    <a:pt x="133" y="194"/>
                  </a:lnTo>
                  <a:lnTo>
                    <a:pt x="351" y="7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092;p60">
              <a:extLst>
                <a:ext uri="{FF2B5EF4-FFF2-40B4-BE49-F238E27FC236}">
                  <a16:creationId xmlns:a16="http://schemas.microsoft.com/office/drawing/2014/main" id="{031415C9-EE17-4244-AAFF-78AD9FF6365D}"/>
                </a:ext>
              </a:extLst>
            </p:cNvPr>
            <p:cNvSpPr/>
            <p:nvPr/>
          </p:nvSpPr>
          <p:spPr>
            <a:xfrm>
              <a:off x="3831985" y="2633715"/>
              <a:ext cx="29773" cy="17599"/>
            </a:xfrm>
            <a:custGeom>
              <a:avLst/>
              <a:gdLst/>
              <a:ahLst/>
              <a:cxnLst/>
              <a:rect l="l" t="t" r="r" b="b"/>
              <a:pathLst>
                <a:path w="472" h="279" extrusionOk="0">
                  <a:moveTo>
                    <a:pt x="327" y="0"/>
                  </a:moveTo>
                  <a:lnTo>
                    <a:pt x="0" y="193"/>
                  </a:lnTo>
                  <a:lnTo>
                    <a:pt x="133" y="278"/>
                  </a:lnTo>
                  <a:lnTo>
                    <a:pt x="472" y="8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093;p60">
              <a:extLst>
                <a:ext uri="{FF2B5EF4-FFF2-40B4-BE49-F238E27FC236}">
                  <a16:creationId xmlns:a16="http://schemas.microsoft.com/office/drawing/2014/main" id="{13EE9B6C-CB46-5048-B5B6-5909C47A5D98}"/>
                </a:ext>
              </a:extLst>
            </p:cNvPr>
            <p:cNvSpPr/>
            <p:nvPr/>
          </p:nvSpPr>
          <p:spPr>
            <a:xfrm>
              <a:off x="3841132" y="2634472"/>
              <a:ext cx="39676" cy="22897"/>
            </a:xfrm>
            <a:custGeom>
              <a:avLst/>
              <a:gdLst/>
              <a:ahLst/>
              <a:cxnLst/>
              <a:rect l="l" t="t" r="r" b="b"/>
              <a:pathLst>
                <a:path w="629" h="363" extrusionOk="0">
                  <a:moveTo>
                    <a:pt x="472" y="12"/>
                  </a:moveTo>
                  <a:lnTo>
                    <a:pt x="593" y="85"/>
                  </a:lnTo>
                  <a:lnTo>
                    <a:pt x="157" y="339"/>
                  </a:lnTo>
                  <a:lnTo>
                    <a:pt x="37" y="278"/>
                  </a:lnTo>
                  <a:lnTo>
                    <a:pt x="472" y="12"/>
                  </a:lnTo>
                  <a:close/>
                  <a:moveTo>
                    <a:pt x="472" y="0"/>
                  </a:moveTo>
                  <a:lnTo>
                    <a:pt x="0" y="278"/>
                  </a:lnTo>
                  <a:lnTo>
                    <a:pt x="157" y="363"/>
                  </a:lnTo>
                  <a:lnTo>
                    <a:pt x="629" y="85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094;p60">
              <a:extLst>
                <a:ext uri="{FF2B5EF4-FFF2-40B4-BE49-F238E27FC236}">
                  <a16:creationId xmlns:a16="http://schemas.microsoft.com/office/drawing/2014/main" id="{35C360F5-B261-6F4B-A630-39AF2B36A407}"/>
                </a:ext>
              </a:extLst>
            </p:cNvPr>
            <p:cNvSpPr/>
            <p:nvPr/>
          </p:nvSpPr>
          <p:spPr>
            <a:xfrm>
              <a:off x="3851792" y="2636743"/>
              <a:ext cx="47308" cy="26745"/>
            </a:xfrm>
            <a:custGeom>
              <a:avLst/>
              <a:gdLst/>
              <a:ahLst/>
              <a:cxnLst/>
              <a:rect l="l" t="t" r="r" b="b"/>
              <a:pathLst>
                <a:path w="750" h="424" extrusionOk="0">
                  <a:moveTo>
                    <a:pt x="593" y="12"/>
                  </a:moveTo>
                  <a:lnTo>
                    <a:pt x="714" y="85"/>
                  </a:lnTo>
                  <a:lnTo>
                    <a:pt x="146" y="411"/>
                  </a:lnTo>
                  <a:lnTo>
                    <a:pt x="25" y="339"/>
                  </a:lnTo>
                  <a:lnTo>
                    <a:pt x="593" y="12"/>
                  </a:lnTo>
                  <a:close/>
                  <a:moveTo>
                    <a:pt x="593" y="0"/>
                  </a:moveTo>
                  <a:lnTo>
                    <a:pt x="0" y="339"/>
                  </a:lnTo>
                  <a:lnTo>
                    <a:pt x="158" y="423"/>
                  </a:lnTo>
                  <a:lnTo>
                    <a:pt x="750" y="85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095;p60">
              <a:extLst>
                <a:ext uri="{FF2B5EF4-FFF2-40B4-BE49-F238E27FC236}">
                  <a16:creationId xmlns:a16="http://schemas.microsoft.com/office/drawing/2014/main" id="{5DE7BA33-8AA1-3542-BBC9-9E721F501BCD}"/>
                </a:ext>
              </a:extLst>
            </p:cNvPr>
            <p:cNvSpPr/>
            <p:nvPr/>
          </p:nvSpPr>
          <p:spPr>
            <a:xfrm>
              <a:off x="3769476" y="2610440"/>
              <a:ext cx="15265" cy="8452"/>
            </a:xfrm>
            <a:custGeom>
              <a:avLst/>
              <a:gdLst/>
              <a:ahLst/>
              <a:cxnLst/>
              <a:rect l="l" t="t" r="r" b="b"/>
              <a:pathLst>
                <a:path w="242" h="134" extrusionOk="0">
                  <a:moveTo>
                    <a:pt x="121" y="0"/>
                  </a:moveTo>
                  <a:cubicBezTo>
                    <a:pt x="97" y="0"/>
                    <a:pt x="73" y="6"/>
                    <a:pt x="48" y="19"/>
                  </a:cubicBezTo>
                  <a:cubicBezTo>
                    <a:pt x="0" y="43"/>
                    <a:pt x="0" y="91"/>
                    <a:pt x="48" y="115"/>
                  </a:cubicBezTo>
                  <a:cubicBezTo>
                    <a:pt x="73" y="127"/>
                    <a:pt x="97" y="133"/>
                    <a:pt x="121" y="133"/>
                  </a:cubicBezTo>
                  <a:cubicBezTo>
                    <a:pt x="145" y="133"/>
                    <a:pt x="169" y="127"/>
                    <a:pt x="193" y="115"/>
                  </a:cubicBezTo>
                  <a:cubicBezTo>
                    <a:pt x="242" y="91"/>
                    <a:pt x="242" y="55"/>
                    <a:pt x="193" y="19"/>
                  </a:cubicBezTo>
                  <a:cubicBezTo>
                    <a:pt x="169" y="6"/>
                    <a:pt x="145" y="0"/>
                    <a:pt x="12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096;p60">
              <a:extLst>
                <a:ext uri="{FF2B5EF4-FFF2-40B4-BE49-F238E27FC236}">
                  <a16:creationId xmlns:a16="http://schemas.microsoft.com/office/drawing/2014/main" id="{D8229857-4D63-5748-83ED-D2881B2A8CED}"/>
                </a:ext>
              </a:extLst>
            </p:cNvPr>
            <p:cNvSpPr/>
            <p:nvPr/>
          </p:nvSpPr>
          <p:spPr>
            <a:xfrm>
              <a:off x="3770990" y="2600158"/>
              <a:ext cx="30530" cy="17409"/>
            </a:xfrm>
            <a:custGeom>
              <a:avLst/>
              <a:gdLst/>
              <a:ahLst/>
              <a:cxnLst/>
              <a:rect l="l" t="t" r="r" b="b"/>
              <a:pathLst>
                <a:path w="484" h="276" extrusionOk="0">
                  <a:moveTo>
                    <a:pt x="37" y="0"/>
                  </a:moveTo>
                  <a:cubicBezTo>
                    <a:pt x="12" y="0"/>
                    <a:pt x="0" y="12"/>
                    <a:pt x="0" y="24"/>
                  </a:cubicBezTo>
                  <a:cubicBezTo>
                    <a:pt x="0" y="36"/>
                    <a:pt x="12" y="36"/>
                    <a:pt x="37" y="36"/>
                  </a:cubicBezTo>
                  <a:cubicBezTo>
                    <a:pt x="133" y="36"/>
                    <a:pt x="230" y="61"/>
                    <a:pt x="315" y="109"/>
                  </a:cubicBezTo>
                  <a:cubicBezTo>
                    <a:pt x="375" y="133"/>
                    <a:pt x="411" y="194"/>
                    <a:pt x="423" y="254"/>
                  </a:cubicBezTo>
                  <a:cubicBezTo>
                    <a:pt x="423" y="266"/>
                    <a:pt x="423" y="266"/>
                    <a:pt x="435" y="266"/>
                  </a:cubicBezTo>
                  <a:cubicBezTo>
                    <a:pt x="435" y="272"/>
                    <a:pt x="438" y="275"/>
                    <a:pt x="443" y="275"/>
                  </a:cubicBezTo>
                  <a:cubicBezTo>
                    <a:pt x="447" y="275"/>
                    <a:pt x="454" y="272"/>
                    <a:pt x="460" y="266"/>
                  </a:cubicBezTo>
                  <a:cubicBezTo>
                    <a:pt x="472" y="266"/>
                    <a:pt x="484" y="266"/>
                    <a:pt x="484" y="254"/>
                  </a:cubicBezTo>
                  <a:cubicBezTo>
                    <a:pt x="472" y="169"/>
                    <a:pt x="423" y="109"/>
                    <a:pt x="351" y="85"/>
                  </a:cubicBezTo>
                  <a:cubicBezTo>
                    <a:pt x="254" y="24"/>
                    <a:pt x="145" y="0"/>
                    <a:pt x="3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097;p60">
              <a:extLst>
                <a:ext uri="{FF2B5EF4-FFF2-40B4-BE49-F238E27FC236}">
                  <a16:creationId xmlns:a16="http://schemas.microsoft.com/office/drawing/2014/main" id="{9FEE34A1-63AB-934F-9EC7-C1414E3AFD1E}"/>
                </a:ext>
              </a:extLst>
            </p:cNvPr>
            <p:cNvSpPr/>
            <p:nvPr/>
          </p:nvSpPr>
          <p:spPr>
            <a:xfrm>
              <a:off x="3770990" y="2592526"/>
              <a:ext cx="45037" cy="25231"/>
            </a:xfrm>
            <a:custGeom>
              <a:avLst/>
              <a:gdLst/>
              <a:ahLst/>
              <a:cxnLst/>
              <a:rect l="l" t="t" r="r" b="b"/>
              <a:pathLst>
                <a:path w="714" h="400" extrusionOk="0">
                  <a:moveTo>
                    <a:pt x="37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0" y="25"/>
                    <a:pt x="12" y="37"/>
                    <a:pt x="37" y="37"/>
                  </a:cubicBezTo>
                  <a:cubicBezTo>
                    <a:pt x="375" y="37"/>
                    <a:pt x="653" y="194"/>
                    <a:pt x="653" y="387"/>
                  </a:cubicBezTo>
                  <a:cubicBezTo>
                    <a:pt x="653" y="387"/>
                    <a:pt x="653" y="399"/>
                    <a:pt x="653" y="399"/>
                  </a:cubicBezTo>
                  <a:lnTo>
                    <a:pt x="677" y="399"/>
                  </a:lnTo>
                  <a:cubicBezTo>
                    <a:pt x="701" y="399"/>
                    <a:pt x="713" y="387"/>
                    <a:pt x="713" y="375"/>
                  </a:cubicBezTo>
                  <a:cubicBezTo>
                    <a:pt x="713" y="170"/>
                    <a:pt x="411" y="0"/>
                    <a:pt x="3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098;p60">
              <a:extLst>
                <a:ext uri="{FF2B5EF4-FFF2-40B4-BE49-F238E27FC236}">
                  <a16:creationId xmlns:a16="http://schemas.microsoft.com/office/drawing/2014/main" id="{7D1B01AA-4CBF-864B-ABC0-3ECE4EFB23DB}"/>
                </a:ext>
              </a:extLst>
            </p:cNvPr>
            <p:cNvSpPr/>
            <p:nvPr/>
          </p:nvSpPr>
          <p:spPr>
            <a:xfrm>
              <a:off x="3770233" y="2583254"/>
              <a:ext cx="61816" cy="35260"/>
            </a:xfrm>
            <a:custGeom>
              <a:avLst/>
              <a:gdLst/>
              <a:ahLst/>
              <a:cxnLst/>
              <a:rect l="l" t="t" r="r" b="b"/>
              <a:pathLst>
                <a:path w="980" h="559" extrusionOk="0">
                  <a:moveTo>
                    <a:pt x="107" y="1"/>
                  </a:moveTo>
                  <a:cubicBezTo>
                    <a:pt x="88" y="1"/>
                    <a:pt x="68" y="1"/>
                    <a:pt x="49" y="2"/>
                  </a:cubicBezTo>
                  <a:lnTo>
                    <a:pt x="24" y="2"/>
                  </a:lnTo>
                  <a:cubicBezTo>
                    <a:pt x="12" y="2"/>
                    <a:pt x="0" y="14"/>
                    <a:pt x="0" y="14"/>
                  </a:cubicBezTo>
                  <a:cubicBezTo>
                    <a:pt x="0" y="26"/>
                    <a:pt x="0" y="26"/>
                    <a:pt x="12" y="26"/>
                  </a:cubicBezTo>
                  <a:cubicBezTo>
                    <a:pt x="12" y="33"/>
                    <a:pt x="15" y="36"/>
                    <a:pt x="20" y="36"/>
                  </a:cubicBezTo>
                  <a:cubicBezTo>
                    <a:pt x="24" y="36"/>
                    <a:pt x="30" y="33"/>
                    <a:pt x="36" y="26"/>
                  </a:cubicBezTo>
                  <a:lnTo>
                    <a:pt x="49" y="26"/>
                  </a:lnTo>
                  <a:cubicBezTo>
                    <a:pt x="266" y="26"/>
                    <a:pt x="472" y="75"/>
                    <a:pt x="665" y="184"/>
                  </a:cubicBezTo>
                  <a:cubicBezTo>
                    <a:pt x="810" y="244"/>
                    <a:pt x="907" y="377"/>
                    <a:pt x="919" y="534"/>
                  </a:cubicBezTo>
                  <a:cubicBezTo>
                    <a:pt x="919" y="546"/>
                    <a:pt x="931" y="558"/>
                    <a:pt x="955" y="558"/>
                  </a:cubicBezTo>
                  <a:cubicBezTo>
                    <a:pt x="967" y="558"/>
                    <a:pt x="979" y="546"/>
                    <a:pt x="979" y="534"/>
                  </a:cubicBezTo>
                  <a:cubicBezTo>
                    <a:pt x="967" y="365"/>
                    <a:pt x="858" y="220"/>
                    <a:pt x="713" y="147"/>
                  </a:cubicBezTo>
                  <a:cubicBezTo>
                    <a:pt x="525" y="59"/>
                    <a:pt x="317" y="1"/>
                    <a:pt x="10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099;p60">
              <a:extLst>
                <a:ext uri="{FF2B5EF4-FFF2-40B4-BE49-F238E27FC236}">
                  <a16:creationId xmlns:a16="http://schemas.microsoft.com/office/drawing/2014/main" id="{4E913D67-9FBD-C547-80EF-ABD4EF433D5B}"/>
                </a:ext>
              </a:extLst>
            </p:cNvPr>
            <p:cNvSpPr/>
            <p:nvPr/>
          </p:nvSpPr>
          <p:spPr>
            <a:xfrm>
              <a:off x="3692460" y="2548309"/>
              <a:ext cx="61059" cy="34377"/>
            </a:xfrm>
            <a:custGeom>
              <a:avLst/>
              <a:gdLst/>
              <a:ahLst/>
              <a:cxnLst/>
              <a:rect l="l" t="t" r="r" b="b"/>
              <a:pathLst>
                <a:path w="968" h="545" extrusionOk="0">
                  <a:moveTo>
                    <a:pt x="798" y="109"/>
                  </a:moveTo>
                  <a:lnTo>
                    <a:pt x="895" y="315"/>
                  </a:lnTo>
                  <a:lnTo>
                    <a:pt x="532" y="266"/>
                  </a:lnTo>
                  <a:lnTo>
                    <a:pt x="798" y="109"/>
                  </a:lnTo>
                  <a:close/>
                  <a:moveTo>
                    <a:pt x="448" y="315"/>
                  </a:moveTo>
                  <a:lnTo>
                    <a:pt x="544" y="520"/>
                  </a:lnTo>
                  <a:lnTo>
                    <a:pt x="194" y="460"/>
                  </a:lnTo>
                  <a:lnTo>
                    <a:pt x="448" y="315"/>
                  </a:lnTo>
                  <a:close/>
                  <a:moveTo>
                    <a:pt x="351" y="0"/>
                  </a:moveTo>
                  <a:cubicBezTo>
                    <a:pt x="339" y="0"/>
                    <a:pt x="327" y="12"/>
                    <a:pt x="339" y="24"/>
                  </a:cubicBezTo>
                  <a:lnTo>
                    <a:pt x="448" y="254"/>
                  </a:lnTo>
                  <a:lnTo>
                    <a:pt x="37" y="194"/>
                  </a:lnTo>
                  <a:cubicBezTo>
                    <a:pt x="33" y="190"/>
                    <a:pt x="30" y="189"/>
                    <a:pt x="26" y="189"/>
                  </a:cubicBezTo>
                  <a:cubicBezTo>
                    <a:pt x="17" y="189"/>
                    <a:pt x="9" y="197"/>
                    <a:pt x="0" y="206"/>
                  </a:cubicBezTo>
                  <a:cubicBezTo>
                    <a:pt x="0" y="206"/>
                    <a:pt x="0" y="218"/>
                    <a:pt x="0" y="218"/>
                  </a:cubicBezTo>
                  <a:lnTo>
                    <a:pt x="12" y="218"/>
                  </a:lnTo>
                  <a:lnTo>
                    <a:pt x="411" y="278"/>
                  </a:lnTo>
                  <a:lnTo>
                    <a:pt x="109" y="460"/>
                  </a:lnTo>
                  <a:cubicBezTo>
                    <a:pt x="109" y="460"/>
                    <a:pt x="97" y="460"/>
                    <a:pt x="109" y="472"/>
                  </a:cubicBezTo>
                  <a:lnTo>
                    <a:pt x="121" y="472"/>
                  </a:lnTo>
                  <a:lnTo>
                    <a:pt x="568" y="544"/>
                  </a:lnTo>
                  <a:lnTo>
                    <a:pt x="593" y="544"/>
                  </a:lnTo>
                  <a:cubicBezTo>
                    <a:pt x="617" y="544"/>
                    <a:pt x="617" y="544"/>
                    <a:pt x="617" y="532"/>
                  </a:cubicBezTo>
                  <a:lnTo>
                    <a:pt x="508" y="290"/>
                  </a:lnTo>
                  <a:lnTo>
                    <a:pt x="931" y="363"/>
                  </a:lnTo>
                  <a:lnTo>
                    <a:pt x="955" y="363"/>
                  </a:lnTo>
                  <a:cubicBezTo>
                    <a:pt x="955" y="363"/>
                    <a:pt x="967" y="351"/>
                    <a:pt x="955" y="339"/>
                  </a:cubicBezTo>
                  <a:lnTo>
                    <a:pt x="834" y="85"/>
                  </a:lnTo>
                  <a:cubicBezTo>
                    <a:pt x="822" y="73"/>
                    <a:pt x="822" y="73"/>
                    <a:pt x="810" y="73"/>
                  </a:cubicBezTo>
                  <a:cubicBezTo>
                    <a:pt x="804" y="67"/>
                    <a:pt x="801" y="64"/>
                    <a:pt x="798" y="64"/>
                  </a:cubicBezTo>
                  <a:cubicBezTo>
                    <a:pt x="795" y="64"/>
                    <a:pt x="792" y="67"/>
                    <a:pt x="786" y="73"/>
                  </a:cubicBezTo>
                  <a:lnTo>
                    <a:pt x="496" y="242"/>
                  </a:lnTo>
                  <a:lnTo>
                    <a:pt x="387" y="12"/>
                  </a:lnTo>
                  <a:cubicBezTo>
                    <a:pt x="375" y="0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00;p60">
              <a:extLst>
                <a:ext uri="{FF2B5EF4-FFF2-40B4-BE49-F238E27FC236}">
                  <a16:creationId xmlns:a16="http://schemas.microsoft.com/office/drawing/2014/main" id="{76C63157-0F29-B345-B2AF-7E7020D20F58}"/>
                </a:ext>
              </a:extLst>
            </p:cNvPr>
            <p:cNvSpPr/>
            <p:nvPr/>
          </p:nvSpPr>
          <p:spPr>
            <a:xfrm>
              <a:off x="2962095" y="2129730"/>
              <a:ext cx="47308" cy="31350"/>
            </a:xfrm>
            <a:custGeom>
              <a:avLst/>
              <a:gdLst/>
              <a:ahLst/>
              <a:cxnLst/>
              <a:rect l="l" t="t" r="r" b="b"/>
              <a:pathLst>
                <a:path w="750" h="497" extrusionOk="0">
                  <a:moveTo>
                    <a:pt x="520" y="1"/>
                  </a:moveTo>
                  <a:lnTo>
                    <a:pt x="447" y="49"/>
                  </a:lnTo>
                  <a:lnTo>
                    <a:pt x="617" y="109"/>
                  </a:lnTo>
                  <a:lnTo>
                    <a:pt x="194" y="351"/>
                  </a:lnTo>
                  <a:lnTo>
                    <a:pt x="73" y="279"/>
                  </a:lnTo>
                  <a:lnTo>
                    <a:pt x="0" y="315"/>
                  </a:lnTo>
                  <a:lnTo>
                    <a:pt x="314" y="496"/>
                  </a:lnTo>
                  <a:lnTo>
                    <a:pt x="375" y="460"/>
                  </a:lnTo>
                  <a:lnTo>
                    <a:pt x="254" y="387"/>
                  </a:lnTo>
                  <a:lnTo>
                    <a:pt x="750" y="109"/>
                  </a:lnTo>
                  <a:lnTo>
                    <a:pt x="677" y="6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01;p60">
              <a:extLst>
                <a:ext uri="{FF2B5EF4-FFF2-40B4-BE49-F238E27FC236}">
                  <a16:creationId xmlns:a16="http://schemas.microsoft.com/office/drawing/2014/main" id="{3AD4F651-83B1-EC4C-84B6-63698D778BD4}"/>
                </a:ext>
              </a:extLst>
            </p:cNvPr>
            <p:cNvSpPr/>
            <p:nvPr/>
          </p:nvSpPr>
          <p:spPr>
            <a:xfrm>
              <a:off x="2995589" y="2145751"/>
              <a:ext cx="52670" cy="25988"/>
            </a:xfrm>
            <a:custGeom>
              <a:avLst/>
              <a:gdLst/>
              <a:ahLst/>
              <a:cxnLst/>
              <a:rect l="l" t="t" r="r" b="b"/>
              <a:pathLst>
                <a:path w="835" h="412" extrusionOk="0">
                  <a:moveTo>
                    <a:pt x="472" y="0"/>
                  </a:moveTo>
                  <a:lnTo>
                    <a:pt x="412" y="37"/>
                  </a:lnTo>
                  <a:lnTo>
                    <a:pt x="678" y="194"/>
                  </a:lnTo>
                  <a:lnTo>
                    <a:pt x="1" y="363"/>
                  </a:lnTo>
                  <a:lnTo>
                    <a:pt x="73" y="411"/>
                  </a:lnTo>
                  <a:lnTo>
                    <a:pt x="799" y="230"/>
                  </a:lnTo>
                  <a:lnTo>
                    <a:pt x="835" y="206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02;p60">
              <a:extLst>
                <a:ext uri="{FF2B5EF4-FFF2-40B4-BE49-F238E27FC236}">
                  <a16:creationId xmlns:a16="http://schemas.microsoft.com/office/drawing/2014/main" id="{2DBDBD9A-DBA9-8E43-8710-E615AA2F4D44}"/>
                </a:ext>
              </a:extLst>
            </p:cNvPr>
            <p:cNvSpPr/>
            <p:nvPr/>
          </p:nvSpPr>
          <p:spPr>
            <a:xfrm>
              <a:off x="3022333" y="2170162"/>
              <a:ext cx="30530" cy="17599"/>
            </a:xfrm>
            <a:custGeom>
              <a:avLst/>
              <a:gdLst/>
              <a:ahLst/>
              <a:cxnLst/>
              <a:rect l="l" t="t" r="r" b="b"/>
              <a:pathLst>
                <a:path w="484" h="279" extrusionOk="0">
                  <a:moveTo>
                    <a:pt x="399" y="0"/>
                  </a:moveTo>
                  <a:lnTo>
                    <a:pt x="302" y="61"/>
                  </a:lnTo>
                  <a:lnTo>
                    <a:pt x="387" y="97"/>
                  </a:lnTo>
                  <a:lnTo>
                    <a:pt x="483" y="49"/>
                  </a:lnTo>
                  <a:lnTo>
                    <a:pt x="399" y="0"/>
                  </a:lnTo>
                  <a:close/>
                  <a:moveTo>
                    <a:pt x="97" y="169"/>
                  </a:moveTo>
                  <a:lnTo>
                    <a:pt x="0" y="230"/>
                  </a:lnTo>
                  <a:lnTo>
                    <a:pt x="85" y="278"/>
                  </a:lnTo>
                  <a:lnTo>
                    <a:pt x="181" y="218"/>
                  </a:lnTo>
                  <a:lnTo>
                    <a:pt x="97" y="16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03;p60">
              <a:extLst>
                <a:ext uri="{FF2B5EF4-FFF2-40B4-BE49-F238E27FC236}">
                  <a16:creationId xmlns:a16="http://schemas.microsoft.com/office/drawing/2014/main" id="{30F74E81-85D4-3444-81BE-B4ADF69BE59C}"/>
                </a:ext>
              </a:extLst>
            </p:cNvPr>
            <p:cNvSpPr/>
            <p:nvPr/>
          </p:nvSpPr>
          <p:spPr>
            <a:xfrm>
              <a:off x="3038291" y="2173947"/>
              <a:ext cx="51156" cy="29016"/>
            </a:xfrm>
            <a:custGeom>
              <a:avLst/>
              <a:gdLst/>
              <a:ahLst/>
              <a:cxnLst/>
              <a:rect l="l" t="t" r="r" b="b"/>
              <a:pathLst>
                <a:path w="811" h="460" extrusionOk="0">
                  <a:moveTo>
                    <a:pt x="533" y="1"/>
                  </a:moveTo>
                  <a:lnTo>
                    <a:pt x="472" y="37"/>
                  </a:lnTo>
                  <a:cubicBezTo>
                    <a:pt x="508" y="49"/>
                    <a:pt x="545" y="61"/>
                    <a:pt x="569" y="73"/>
                  </a:cubicBezTo>
                  <a:cubicBezTo>
                    <a:pt x="593" y="73"/>
                    <a:pt x="617" y="85"/>
                    <a:pt x="641" y="97"/>
                  </a:cubicBezTo>
                  <a:cubicBezTo>
                    <a:pt x="678" y="122"/>
                    <a:pt x="702" y="146"/>
                    <a:pt x="702" y="170"/>
                  </a:cubicBezTo>
                  <a:cubicBezTo>
                    <a:pt x="714" y="182"/>
                    <a:pt x="702" y="206"/>
                    <a:pt x="666" y="218"/>
                  </a:cubicBezTo>
                  <a:cubicBezTo>
                    <a:pt x="641" y="230"/>
                    <a:pt x="605" y="242"/>
                    <a:pt x="581" y="242"/>
                  </a:cubicBezTo>
                  <a:cubicBezTo>
                    <a:pt x="533" y="230"/>
                    <a:pt x="496" y="218"/>
                    <a:pt x="472" y="206"/>
                  </a:cubicBezTo>
                  <a:lnTo>
                    <a:pt x="400" y="170"/>
                  </a:lnTo>
                  <a:lnTo>
                    <a:pt x="339" y="206"/>
                  </a:lnTo>
                  <a:lnTo>
                    <a:pt x="400" y="242"/>
                  </a:lnTo>
                  <a:cubicBezTo>
                    <a:pt x="448" y="267"/>
                    <a:pt x="472" y="291"/>
                    <a:pt x="472" y="315"/>
                  </a:cubicBezTo>
                  <a:cubicBezTo>
                    <a:pt x="472" y="339"/>
                    <a:pt x="460" y="351"/>
                    <a:pt x="424" y="375"/>
                  </a:cubicBezTo>
                  <a:cubicBezTo>
                    <a:pt x="400" y="387"/>
                    <a:pt x="351" y="400"/>
                    <a:pt x="315" y="400"/>
                  </a:cubicBezTo>
                  <a:cubicBezTo>
                    <a:pt x="267" y="387"/>
                    <a:pt x="218" y="375"/>
                    <a:pt x="182" y="351"/>
                  </a:cubicBezTo>
                  <a:cubicBezTo>
                    <a:pt x="158" y="339"/>
                    <a:pt x="134" y="327"/>
                    <a:pt x="110" y="303"/>
                  </a:cubicBezTo>
                  <a:cubicBezTo>
                    <a:pt x="98" y="291"/>
                    <a:pt x="73" y="267"/>
                    <a:pt x="73" y="242"/>
                  </a:cubicBezTo>
                  <a:lnTo>
                    <a:pt x="1" y="291"/>
                  </a:lnTo>
                  <a:cubicBezTo>
                    <a:pt x="13" y="303"/>
                    <a:pt x="37" y="327"/>
                    <a:pt x="49" y="339"/>
                  </a:cubicBezTo>
                  <a:cubicBezTo>
                    <a:pt x="73" y="363"/>
                    <a:pt x="98" y="375"/>
                    <a:pt x="122" y="387"/>
                  </a:cubicBezTo>
                  <a:cubicBezTo>
                    <a:pt x="182" y="424"/>
                    <a:pt x="255" y="448"/>
                    <a:pt x="327" y="460"/>
                  </a:cubicBezTo>
                  <a:cubicBezTo>
                    <a:pt x="388" y="460"/>
                    <a:pt x="448" y="448"/>
                    <a:pt x="508" y="412"/>
                  </a:cubicBezTo>
                  <a:cubicBezTo>
                    <a:pt x="533" y="400"/>
                    <a:pt x="557" y="375"/>
                    <a:pt x="569" y="351"/>
                  </a:cubicBezTo>
                  <a:cubicBezTo>
                    <a:pt x="569" y="315"/>
                    <a:pt x="557" y="291"/>
                    <a:pt x="533" y="267"/>
                  </a:cubicBezTo>
                  <a:lnTo>
                    <a:pt x="533" y="267"/>
                  </a:lnTo>
                  <a:cubicBezTo>
                    <a:pt x="569" y="279"/>
                    <a:pt x="605" y="291"/>
                    <a:pt x="641" y="291"/>
                  </a:cubicBezTo>
                  <a:cubicBezTo>
                    <a:pt x="690" y="291"/>
                    <a:pt x="714" y="279"/>
                    <a:pt x="750" y="254"/>
                  </a:cubicBezTo>
                  <a:cubicBezTo>
                    <a:pt x="799" y="230"/>
                    <a:pt x="811" y="206"/>
                    <a:pt x="811" y="170"/>
                  </a:cubicBezTo>
                  <a:cubicBezTo>
                    <a:pt x="799" y="134"/>
                    <a:pt x="762" y="97"/>
                    <a:pt x="714" y="73"/>
                  </a:cubicBezTo>
                  <a:cubicBezTo>
                    <a:pt x="690" y="61"/>
                    <a:pt x="666" y="49"/>
                    <a:pt x="629" y="37"/>
                  </a:cubicBezTo>
                  <a:lnTo>
                    <a:pt x="533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04;p60">
              <a:extLst>
                <a:ext uri="{FF2B5EF4-FFF2-40B4-BE49-F238E27FC236}">
                  <a16:creationId xmlns:a16="http://schemas.microsoft.com/office/drawing/2014/main" id="{53E3DBFD-CFF9-464E-ADAD-02DB02513603}"/>
                </a:ext>
              </a:extLst>
            </p:cNvPr>
            <p:cNvSpPr/>
            <p:nvPr/>
          </p:nvSpPr>
          <p:spPr>
            <a:xfrm>
              <a:off x="3071848" y="2192996"/>
              <a:ext cx="48885" cy="28322"/>
            </a:xfrm>
            <a:custGeom>
              <a:avLst/>
              <a:gdLst/>
              <a:ahLst/>
              <a:cxnLst/>
              <a:rect l="l" t="t" r="r" b="b"/>
              <a:pathLst>
                <a:path w="775" h="449" extrusionOk="0">
                  <a:moveTo>
                    <a:pt x="520" y="61"/>
                  </a:moveTo>
                  <a:cubicBezTo>
                    <a:pt x="557" y="61"/>
                    <a:pt x="593" y="73"/>
                    <a:pt x="617" y="85"/>
                  </a:cubicBezTo>
                  <a:cubicBezTo>
                    <a:pt x="653" y="110"/>
                    <a:pt x="665" y="122"/>
                    <a:pt x="665" y="146"/>
                  </a:cubicBezTo>
                  <a:cubicBezTo>
                    <a:pt x="678" y="158"/>
                    <a:pt x="653" y="182"/>
                    <a:pt x="629" y="194"/>
                  </a:cubicBezTo>
                  <a:cubicBezTo>
                    <a:pt x="605" y="218"/>
                    <a:pt x="569" y="218"/>
                    <a:pt x="532" y="218"/>
                  </a:cubicBezTo>
                  <a:cubicBezTo>
                    <a:pt x="496" y="218"/>
                    <a:pt x="460" y="206"/>
                    <a:pt x="436" y="194"/>
                  </a:cubicBezTo>
                  <a:cubicBezTo>
                    <a:pt x="400" y="170"/>
                    <a:pt x="387" y="158"/>
                    <a:pt x="387" y="134"/>
                  </a:cubicBezTo>
                  <a:cubicBezTo>
                    <a:pt x="387" y="110"/>
                    <a:pt x="400" y="98"/>
                    <a:pt x="424" y="85"/>
                  </a:cubicBezTo>
                  <a:cubicBezTo>
                    <a:pt x="448" y="61"/>
                    <a:pt x="484" y="61"/>
                    <a:pt x="520" y="61"/>
                  </a:cubicBezTo>
                  <a:close/>
                  <a:moveTo>
                    <a:pt x="237" y="202"/>
                  </a:moveTo>
                  <a:cubicBezTo>
                    <a:pt x="247" y="202"/>
                    <a:pt x="257" y="203"/>
                    <a:pt x="267" y="206"/>
                  </a:cubicBezTo>
                  <a:cubicBezTo>
                    <a:pt x="303" y="206"/>
                    <a:pt x="339" y="206"/>
                    <a:pt x="375" y="230"/>
                  </a:cubicBezTo>
                  <a:cubicBezTo>
                    <a:pt x="412" y="255"/>
                    <a:pt x="436" y="279"/>
                    <a:pt x="436" y="303"/>
                  </a:cubicBezTo>
                  <a:cubicBezTo>
                    <a:pt x="436" y="315"/>
                    <a:pt x="424" y="339"/>
                    <a:pt x="387" y="363"/>
                  </a:cubicBezTo>
                  <a:cubicBezTo>
                    <a:pt x="351" y="376"/>
                    <a:pt x="315" y="388"/>
                    <a:pt x="279" y="388"/>
                  </a:cubicBezTo>
                  <a:cubicBezTo>
                    <a:pt x="230" y="388"/>
                    <a:pt x="194" y="376"/>
                    <a:pt x="158" y="351"/>
                  </a:cubicBezTo>
                  <a:cubicBezTo>
                    <a:pt x="134" y="339"/>
                    <a:pt x="109" y="315"/>
                    <a:pt x="109" y="291"/>
                  </a:cubicBezTo>
                  <a:cubicBezTo>
                    <a:pt x="109" y="267"/>
                    <a:pt x="122" y="243"/>
                    <a:pt x="158" y="230"/>
                  </a:cubicBezTo>
                  <a:cubicBezTo>
                    <a:pt x="184" y="213"/>
                    <a:pt x="211" y="202"/>
                    <a:pt x="237" y="202"/>
                  </a:cubicBezTo>
                  <a:close/>
                  <a:moveTo>
                    <a:pt x="508" y="1"/>
                  </a:moveTo>
                  <a:cubicBezTo>
                    <a:pt x="460" y="1"/>
                    <a:pt x="400" y="13"/>
                    <a:pt x="363" y="37"/>
                  </a:cubicBezTo>
                  <a:cubicBezTo>
                    <a:pt x="327" y="61"/>
                    <a:pt x="303" y="73"/>
                    <a:pt x="303" y="98"/>
                  </a:cubicBezTo>
                  <a:cubicBezTo>
                    <a:pt x="303" y="122"/>
                    <a:pt x="315" y="158"/>
                    <a:pt x="339" y="170"/>
                  </a:cubicBezTo>
                  <a:cubicBezTo>
                    <a:pt x="291" y="158"/>
                    <a:pt x="242" y="146"/>
                    <a:pt x="194" y="146"/>
                  </a:cubicBezTo>
                  <a:cubicBezTo>
                    <a:pt x="158" y="146"/>
                    <a:pt x="122" y="158"/>
                    <a:pt x="85" y="182"/>
                  </a:cubicBezTo>
                  <a:cubicBezTo>
                    <a:pt x="25" y="218"/>
                    <a:pt x="1" y="243"/>
                    <a:pt x="1" y="279"/>
                  </a:cubicBezTo>
                  <a:cubicBezTo>
                    <a:pt x="13" y="315"/>
                    <a:pt x="37" y="351"/>
                    <a:pt x="97" y="388"/>
                  </a:cubicBezTo>
                  <a:cubicBezTo>
                    <a:pt x="158" y="424"/>
                    <a:pt x="218" y="448"/>
                    <a:pt x="291" y="448"/>
                  </a:cubicBezTo>
                  <a:cubicBezTo>
                    <a:pt x="351" y="448"/>
                    <a:pt x="412" y="436"/>
                    <a:pt x="460" y="400"/>
                  </a:cubicBezTo>
                  <a:cubicBezTo>
                    <a:pt x="484" y="388"/>
                    <a:pt x="508" y="363"/>
                    <a:pt x="520" y="339"/>
                  </a:cubicBezTo>
                  <a:cubicBezTo>
                    <a:pt x="520" y="303"/>
                    <a:pt x="508" y="279"/>
                    <a:pt x="484" y="255"/>
                  </a:cubicBezTo>
                  <a:lnTo>
                    <a:pt x="484" y="255"/>
                  </a:lnTo>
                  <a:cubicBezTo>
                    <a:pt x="520" y="267"/>
                    <a:pt x="557" y="279"/>
                    <a:pt x="605" y="279"/>
                  </a:cubicBezTo>
                  <a:cubicBezTo>
                    <a:pt x="641" y="267"/>
                    <a:pt x="678" y="267"/>
                    <a:pt x="714" y="243"/>
                  </a:cubicBezTo>
                  <a:cubicBezTo>
                    <a:pt x="750" y="218"/>
                    <a:pt x="774" y="182"/>
                    <a:pt x="762" y="158"/>
                  </a:cubicBezTo>
                  <a:cubicBezTo>
                    <a:pt x="762" y="122"/>
                    <a:pt x="726" y="85"/>
                    <a:pt x="678" y="61"/>
                  </a:cubicBezTo>
                  <a:cubicBezTo>
                    <a:pt x="629" y="25"/>
                    <a:pt x="569" y="13"/>
                    <a:pt x="50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05;p60">
              <a:extLst>
                <a:ext uri="{FF2B5EF4-FFF2-40B4-BE49-F238E27FC236}">
                  <a16:creationId xmlns:a16="http://schemas.microsoft.com/office/drawing/2014/main" id="{034B748A-FC09-B54F-B98B-3E39C99056D7}"/>
                </a:ext>
              </a:extLst>
            </p:cNvPr>
            <p:cNvSpPr/>
            <p:nvPr/>
          </p:nvSpPr>
          <p:spPr>
            <a:xfrm>
              <a:off x="2892710" y="2241818"/>
              <a:ext cx="76261" cy="43523"/>
            </a:xfrm>
            <a:custGeom>
              <a:avLst/>
              <a:gdLst/>
              <a:ahLst/>
              <a:cxnLst/>
              <a:rect l="l" t="t" r="r" b="b"/>
              <a:pathLst>
                <a:path w="1209" h="690" extrusionOk="0">
                  <a:moveTo>
                    <a:pt x="605" y="0"/>
                  </a:moveTo>
                  <a:cubicBezTo>
                    <a:pt x="278" y="0"/>
                    <a:pt x="0" y="158"/>
                    <a:pt x="0" y="351"/>
                  </a:cubicBezTo>
                  <a:cubicBezTo>
                    <a:pt x="0" y="544"/>
                    <a:pt x="278" y="689"/>
                    <a:pt x="605" y="689"/>
                  </a:cubicBezTo>
                  <a:cubicBezTo>
                    <a:pt x="943" y="689"/>
                    <a:pt x="1209" y="544"/>
                    <a:pt x="1209" y="351"/>
                  </a:cubicBezTo>
                  <a:cubicBezTo>
                    <a:pt x="1209" y="158"/>
                    <a:pt x="943" y="0"/>
                    <a:pt x="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06;p60">
              <a:extLst>
                <a:ext uri="{FF2B5EF4-FFF2-40B4-BE49-F238E27FC236}">
                  <a16:creationId xmlns:a16="http://schemas.microsoft.com/office/drawing/2014/main" id="{49422806-8D19-5E4F-8B1D-B1E05F39530F}"/>
                </a:ext>
              </a:extLst>
            </p:cNvPr>
            <p:cNvSpPr/>
            <p:nvPr/>
          </p:nvSpPr>
          <p:spPr>
            <a:xfrm>
              <a:off x="2829445" y="2206368"/>
              <a:ext cx="202857" cy="114423"/>
            </a:xfrm>
            <a:custGeom>
              <a:avLst/>
              <a:gdLst/>
              <a:ahLst/>
              <a:cxnLst/>
              <a:rect l="l" t="t" r="r" b="b"/>
              <a:pathLst>
                <a:path w="3216" h="1814" extrusionOk="0">
                  <a:moveTo>
                    <a:pt x="2683" y="907"/>
                  </a:moveTo>
                  <a:cubicBezTo>
                    <a:pt x="2707" y="907"/>
                    <a:pt x="2732" y="913"/>
                    <a:pt x="2756" y="925"/>
                  </a:cubicBezTo>
                  <a:cubicBezTo>
                    <a:pt x="2792" y="937"/>
                    <a:pt x="2792" y="998"/>
                    <a:pt x="2756" y="1010"/>
                  </a:cubicBezTo>
                  <a:cubicBezTo>
                    <a:pt x="2728" y="1024"/>
                    <a:pt x="2699" y="1030"/>
                    <a:pt x="2673" y="1030"/>
                  </a:cubicBezTo>
                  <a:cubicBezTo>
                    <a:pt x="2655" y="1030"/>
                    <a:pt x="2638" y="1027"/>
                    <a:pt x="2623" y="1022"/>
                  </a:cubicBezTo>
                  <a:lnTo>
                    <a:pt x="2611" y="1010"/>
                  </a:lnTo>
                  <a:cubicBezTo>
                    <a:pt x="2575" y="985"/>
                    <a:pt x="2575" y="949"/>
                    <a:pt x="2611" y="925"/>
                  </a:cubicBezTo>
                  <a:cubicBezTo>
                    <a:pt x="2635" y="913"/>
                    <a:pt x="2659" y="907"/>
                    <a:pt x="2683" y="907"/>
                  </a:cubicBezTo>
                  <a:close/>
                  <a:moveTo>
                    <a:pt x="1612" y="496"/>
                  </a:moveTo>
                  <a:cubicBezTo>
                    <a:pt x="1786" y="496"/>
                    <a:pt x="1958" y="538"/>
                    <a:pt x="2115" y="623"/>
                  </a:cubicBezTo>
                  <a:cubicBezTo>
                    <a:pt x="2393" y="780"/>
                    <a:pt x="2393" y="1034"/>
                    <a:pt x="2115" y="1203"/>
                  </a:cubicBezTo>
                  <a:cubicBezTo>
                    <a:pt x="1958" y="1282"/>
                    <a:pt x="1786" y="1321"/>
                    <a:pt x="1612" y="1321"/>
                  </a:cubicBezTo>
                  <a:cubicBezTo>
                    <a:pt x="1438" y="1321"/>
                    <a:pt x="1263" y="1282"/>
                    <a:pt x="1100" y="1203"/>
                  </a:cubicBezTo>
                  <a:cubicBezTo>
                    <a:pt x="822" y="1034"/>
                    <a:pt x="822" y="780"/>
                    <a:pt x="1100" y="623"/>
                  </a:cubicBezTo>
                  <a:cubicBezTo>
                    <a:pt x="1263" y="538"/>
                    <a:pt x="1438" y="496"/>
                    <a:pt x="1612" y="496"/>
                  </a:cubicBezTo>
                  <a:close/>
                  <a:moveTo>
                    <a:pt x="1354" y="0"/>
                  </a:moveTo>
                  <a:cubicBezTo>
                    <a:pt x="1275" y="0"/>
                    <a:pt x="1197" y="18"/>
                    <a:pt x="1124" y="55"/>
                  </a:cubicBezTo>
                  <a:lnTo>
                    <a:pt x="121" y="635"/>
                  </a:lnTo>
                  <a:cubicBezTo>
                    <a:pt x="0" y="671"/>
                    <a:pt x="0" y="852"/>
                    <a:pt x="121" y="889"/>
                  </a:cubicBezTo>
                  <a:lnTo>
                    <a:pt x="1632" y="1759"/>
                  </a:lnTo>
                  <a:cubicBezTo>
                    <a:pt x="1704" y="1795"/>
                    <a:pt x="1783" y="1813"/>
                    <a:pt x="1860" y="1813"/>
                  </a:cubicBezTo>
                  <a:cubicBezTo>
                    <a:pt x="1937" y="1813"/>
                    <a:pt x="2013" y="1795"/>
                    <a:pt x="2079" y="1759"/>
                  </a:cubicBezTo>
                  <a:lnTo>
                    <a:pt x="3082" y="1179"/>
                  </a:lnTo>
                  <a:cubicBezTo>
                    <a:pt x="3215" y="1143"/>
                    <a:pt x="3215" y="973"/>
                    <a:pt x="3094" y="925"/>
                  </a:cubicBezTo>
                  <a:lnTo>
                    <a:pt x="2840" y="780"/>
                  </a:lnTo>
                  <a:cubicBezTo>
                    <a:pt x="2949" y="707"/>
                    <a:pt x="2949" y="599"/>
                    <a:pt x="2828" y="526"/>
                  </a:cubicBezTo>
                  <a:lnTo>
                    <a:pt x="2272" y="212"/>
                  </a:lnTo>
                  <a:cubicBezTo>
                    <a:pt x="2194" y="173"/>
                    <a:pt x="2112" y="151"/>
                    <a:pt x="2030" y="151"/>
                  </a:cubicBezTo>
                  <a:cubicBezTo>
                    <a:pt x="1961" y="151"/>
                    <a:pt x="1892" y="167"/>
                    <a:pt x="1825" y="200"/>
                  </a:cubicBezTo>
                  <a:lnTo>
                    <a:pt x="1583" y="55"/>
                  </a:lnTo>
                  <a:cubicBezTo>
                    <a:pt x="1511" y="18"/>
                    <a:pt x="1432" y="0"/>
                    <a:pt x="1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07;p60">
              <a:extLst>
                <a:ext uri="{FF2B5EF4-FFF2-40B4-BE49-F238E27FC236}">
                  <a16:creationId xmlns:a16="http://schemas.microsoft.com/office/drawing/2014/main" id="{6E1F9642-633C-194D-8368-7CD515984EC8}"/>
                </a:ext>
              </a:extLst>
            </p:cNvPr>
            <p:cNvSpPr/>
            <p:nvPr/>
          </p:nvSpPr>
          <p:spPr>
            <a:xfrm>
              <a:off x="3068064" y="2311202"/>
              <a:ext cx="90769" cy="91525"/>
            </a:xfrm>
            <a:custGeom>
              <a:avLst/>
              <a:gdLst/>
              <a:ahLst/>
              <a:cxnLst/>
              <a:rect l="l" t="t" r="r" b="b"/>
              <a:pathLst>
                <a:path w="1439" h="1451" extrusionOk="0">
                  <a:moveTo>
                    <a:pt x="725" y="24"/>
                  </a:moveTo>
                  <a:cubicBezTo>
                    <a:pt x="1076" y="24"/>
                    <a:pt x="1378" y="206"/>
                    <a:pt x="1378" y="411"/>
                  </a:cubicBezTo>
                  <a:cubicBezTo>
                    <a:pt x="1378" y="617"/>
                    <a:pt x="1076" y="798"/>
                    <a:pt x="725" y="798"/>
                  </a:cubicBezTo>
                  <a:cubicBezTo>
                    <a:pt x="363" y="798"/>
                    <a:pt x="61" y="617"/>
                    <a:pt x="61" y="411"/>
                  </a:cubicBezTo>
                  <a:cubicBezTo>
                    <a:pt x="61" y="206"/>
                    <a:pt x="363" y="24"/>
                    <a:pt x="725" y="24"/>
                  </a:cubicBezTo>
                  <a:close/>
                  <a:moveTo>
                    <a:pt x="713" y="0"/>
                  </a:moveTo>
                  <a:cubicBezTo>
                    <a:pt x="314" y="0"/>
                    <a:pt x="0" y="182"/>
                    <a:pt x="0" y="411"/>
                  </a:cubicBezTo>
                  <a:cubicBezTo>
                    <a:pt x="0" y="641"/>
                    <a:pt x="302" y="822"/>
                    <a:pt x="689" y="822"/>
                  </a:cubicBezTo>
                  <a:lnTo>
                    <a:pt x="665" y="1427"/>
                  </a:lnTo>
                  <a:cubicBezTo>
                    <a:pt x="665" y="1439"/>
                    <a:pt x="689" y="1451"/>
                    <a:pt x="713" y="1451"/>
                  </a:cubicBezTo>
                  <a:cubicBezTo>
                    <a:pt x="738" y="1451"/>
                    <a:pt x="762" y="1439"/>
                    <a:pt x="762" y="1427"/>
                  </a:cubicBezTo>
                  <a:lnTo>
                    <a:pt x="750" y="822"/>
                  </a:lnTo>
                  <a:cubicBezTo>
                    <a:pt x="1124" y="822"/>
                    <a:pt x="1439" y="629"/>
                    <a:pt x="1439" y="411"/>
                  </a:cubicBezTo>
                  <a:cubicBezTo>
                    <a:pt x="1439" y="182"/>
                    <a:pt x="1112" y="0"/>
                    <a:pt x="71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08;p60">
              <a:extLst>
                <a:ext uri="{FF2B5EF4-FFF2-40B4-BE49-F238E27FC236}">
                  <a16:creationId xmlns:a16="http://schemas.microsoft.com/office/drawing/2014/main" id="{FAD96808-B404-C64F-93C2-378F37B357BB}"/>
                </a:ext>
              </a:extLst>
            </p:cNvPr>
            <p:cNvSpPr/>
            <p:nvPr/>
          </p:nvSpPr>
          <p:spPr>
            <a:xfrm>
              <a:off x="3678709" y="2690863"/>
              <a:ext cx="208219" cy="106223"/>
            </a:xfrm>
            <a:custGeom>
              <a:avLst/>
              <a:gdLst/>
              <a:ahLst/>
              <a:cxnLst/>
              <a:rect l="l" t="t" r="r" b="b"/>
              <a:pathLst>
                <a:path w="3301" h="1684" extrusionOk="0">
                  <a:moveTo>
                    <a:pt x="1710" y="1"/>
                  </a:moveTo>
                  <a:cubicBezTo>
                    <a:pt x="1358" y="1"/>
                    <a:pt x="1004" y="85"/>
                    <a:pt x="678" y="254"/>
                  </a:cubicBezTo>
                  <a:cubicBezTo>
                    <a:pt x="351" y="436"/>
                    <a:pt x="218" y="690"/>
                    <a:pt x="267" y="943"/>
                  </a:cubicBezTo>
                  <a:cubicBezTo>
                    <a:pt x="267" y="968"/>
                    <a:pt x="1" y="1040"/>
                    <a:pt x="13" y="1064"/>
                  </a:cubicBezTo>
                  <a:cubicBezTo>
                    <a:pt x="37" y="1100"/>
                    <a:pt x="315" y="1088"/>
                    <a:pt x="339" y="1113"/>
                  </a:cubicBezTo>
                  <a:cubicBezTo>
                    <a:pt x="424" y="1246"/>
                    <a:pt x="545" y="1354"/>
                    <a:pt x="678" y="1439"/>
                  </a:cubicBezTo>
                  <a:cubicBezTo>
                    <a:pt x="1004" y="1602"/>
                    <a:pt x="1358" y="1684"/>
                    <a:pt x="1710" y="1684"/>
                  </a:cubicBezTo>
                  <a:cubicBezTo>
                    <a:pt x="2062" y="1684"/>
                    <a:pt x="2412" y="1602"/>
                    <a:pt x="2732" y="1439"/>
                  </a:cubicBezTo>
                  <a:cubicBezTo>
                    <a:pt x="3300" y="1113"/>
                    <a:pt x="3300" y="581"/>
                    <a:pt x="2732" y="254"/>
                  </a:cubicBezTo>
                  <a:cubicBezTo>
                    <a:pt x="2412" y="85"/>
                    <a:pt x="2062" y="1"/>
                    <a:pt x="171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09;p60">
              <a:extLst>
                <a:ext uri="{FF2B5EF4-FFF2-40B4-BE49-F238E27FC236}">
                  <a16:creationId xmlns:a16="http://schemas.microsoft.com/office/drawing/2014/main" id="{391991C1-7FBC-6140-9715-6C1217890EE0}"/>
                </a:ext>
              </a:extLst>
            </p:cNvPr>
            <p:cNvSpPr/>
            <p:nvPr/>
          </p:nvSpPr>
          <p:spPr>
            <a:xfrm>
              <a:off x="3717627" y="2730538"/>
              <a:ext cx="137257" cy="29773"/>
            </a:xfrm>
            <a:custGeom>
              <a:avLst/>
              <a:gdLst/>
              <a:ahLst/>
              <a:cxnLst/>
              <a:rect l="l" t="t" r="r" b="b"/>
              <a:pathLst>
                <a:path w="2176" h="472" extrusionOk="0">
                  <a:moveTo>
                    <a:pt x="1451" y="0"/>
                  </a:moveTo>
                  <a:lnTo>
                    <a:pt x="0" y="109"/>
                  </a:lnTo>
                  <a:lnTo>
                    <a:pt x="955" y="169"/>
                  </a:lnTo>
                  <a:lnTo>
                    <a:pt x="774" y="471"/>
                  </a:lnTo>
                  <a:lnTo>
                    <a:pt x="2176" y="387"/>
                  </a:lnTo>
                  <a:lnTo>
                    <a:pt x="1269" y="314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10;p60">
              <a:extLst>
                <a:ext uri="{FF2B5EF4-FFF2-40B4-BE49-F238E27FC236}">
                  <a16:creationId xmlns:a16="http://schemas.microsoft.com/office/drawing/2014/main" id="{02708DFF-37C3-2E42-8FED-B73B59F77838}"/>
                </a:ext>
              </a:extLst>
            </p:cNvPr>
            <p:cNvSpPr/>
            <p:nvPr/>
          </p:nvSpPr>
          <p:spPr>
            <a:xfrm>
              <a:off x="3825867" y="2721771"/>
              <a:ext cx="103006" cy="54184"/>
            </a:xfrm>
            <a:custGeom>
              <a:avLst/>
              <a:gdLst/>
              <a:ahLst/>
              <a:cxnLst/>
              <a:rect l="l" t="t" r="r" b="b"/>
              <a:pathLst>
                <a:path w="1633" h="859" extrusionOk="0">
                  <a:moveTo>
                    <a:pt x="816" y="0"/>
                  </a:moveTo>
                  <a:cubicBezTo>
                    <a:pt x="635" y="0"/>
                    <a:pt x="454" y="42"/>
                    <a:pt x="291" y="127"/>
                  </a:cubicBezTo>
                  <a:cubicBezTo>
                    <a:pt x="1" y="284"/>
                    <a:pt x="1" y="562"/>
                    <a:pt x="291" y="731"/>
                  </a:cubicBezTo>
                  <a:cubicBezTo>
                    <a:pt x="454" y="816"/>
                    <a:pt x="635" y="858"/>
                    <a:pt x="816" y="858"/>
                  </a:cubicBezTo>
                  <a:cubicBezTo>
                    <a:pt x="998" y="858"/>
                    <a:pt x="1179" y="816"/>
                    <a:pt x="1342" y="731"/>
                  </a:cubicBezTo>
                  <a:cubicBezTo>
                    <a:pt x="1632" y="562"/>
                    <a:pt x="1632" y="284"/>
                    <a:pt x="1342" y="127"/>
                  </a:cubicBezTo>
                  <a:cubicBezTo>
                    <a:pt x="1179" y="42"/>
                    <a:pt x="998" y="0"/>
                    <a:pt x="816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11;p60">
              <a:extLst>
                <a:ext uri="{FF2B5EF4-FFF2-40B4-BE49-F238E27FC236}">
                  <a16:creationId xmlns:a16="http://schemas.microsoft.com/office/drawing/2014/main" id="{FD146500-61C5-7049-A8CC-7CD4219F2EE3}"/>
                </a:ext>
              </a:extLst>
            </p:cNvPr>
            <p:cNvSpPr/>
            <p:nvPr/>
          </p:nvSpPr>
          <p:spPr>
            <a:xfrm>
              <a:off x="3857910" y="2732052"/>
              <a:ext cx="56454" cy="27502"/>
            </a:xfrm>
            <a:custGeom>
              <a:avLst/>
              <a:gdLst/>
              <a:ahLst/>
              <a:cxnLst/>
              <a:rect l="l" t="t" r="r" b="b"/>
              <a:pathLst>
                <a:path w="895" h="436" extrusionOk="0">
                  <a:moveTo>
                    <a:pt x="508" y="0"/>
                  </a:moveTo>
                  <a:lnTo>
                    <a:pt x="447" y="37"/>
                  </a:lnTo>
                  <a:lnTo>
                    <a:pt x="737" y="206"/>
                  </a:lnTo>
                  <a:lnTo>
                    <a:pt x="0" y="387"/>
                  </a:lnTo>
                  <a:lnTo>
                    <a:pt x="85" y="435"/>
                  </a:lnTo>
                  <a:lnTo>
                    <a:pt x="858" y="242"/>
                  </a:lnTo>
                  <a:lnTo>
                    <a:pt x="895" y="218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12;p60">
              <a:extLst>
                <a:ext uri="{FF2B5EF4-FFF2-40B4-BE49-F238E27FC236}">
                  <a16:creationId xmlns:a16="http://schemas.microsoft.com/office/drawing/2014/main" id="{FB34EA84-7CDC-9640-ADBB-F6F17927BE9B}"/>
                </a:ext>
              </a:extLst>
            </p:cNvPr>
            <p:cNvSpPr/>
            <p:nvPr/>
          </p:nvSpPr>
          <p:spPr>
            <a:xfrm>
              <a:off x="2647216" y="2317510"/>
              <a:ext cx="219636" cy="123380"/>
            </a:xfrm>
            <a:custGeom>
              <a:avLst/>
              <a:gdLst/>
              <a:ahLst/>
              <a:cxnLst/>
              <a:rect l="l" t="t" r="r" b="b"/>
              <a:pathLst>
                <a:path w="3482" h="1956" extrusionOk="0">
                  <a:moveTo>
                    <a:pt x="1705" y="0"/>
                  </a:moveTo>
                  <a:cubicBezTo>
                    <a:pt x="1593" y="0"/>
                    <a:pt x="1481" y="27"/>
                    <a:pt x="1378" y="82"/>
                  </a:cubicBezTo>
                  <a:lnTo>
                    <a:pt x="182" y="771"/>
                  </a:lnTo>
                  <a:cubicBezTo>
                    <a:pt x="0" y="831"/>
                    <a:pt x="0" y="1085"/>
                    <a:pt x="182" y="1145"/>
                  </a:cubicBezTo>
                  <a:lnTo>
                    <a:pt x="1451" y="1883"/>
                  </a:lnTo>
                  <a:cubicBezTo>
                    <a:pt x="1553" y="1931"/>
                    <a:pt x="1665" y="1955"/>
                    <a:pt x="1777" y="1955"/>
                  </a:cubicBezTo>
                  <a:cubicBezTo>
                    <a:pt x="1889" y="1955"/>
                    <a:pt x="2001" y="1931"/>
                    <a:pt x="2103" y="1883"/>
                  </a:cubicBezTo>
                  <a:lnTo>
                    <a:pt x="3300" y="1194"/>
                  </a:lnTo>
                  <a:cubicBezTo>
                    <a:pt x="3481" y="1133"/>
                    <a:pt x="3481" y="867"/>
                    <a:pt x="3300" y="807"/>
                  </a:cubicBezTo>
                  <a:lnTo>
                    <a:pt x="2031" y="82"/>
                  </a:lnTo>
                  <a:cubicBezTo>
                    <a:pt x="1928" y="27"/>
                    <a:pt x="1816" y="0"/>
                    <a:pt x="1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13;p60">
              <a:extLst>
                <a:ext uri="{FF2B5EF4-FFF2-40B4-BE49-F238E27FC236}">
                  <a16:creationId xmlns:a16="http://schemas.microsoft.com/office/drawing/2014/main" id="{F21D0C22-9B8B-D541-98B7-E8261CD77A58}"/>
                </a:ext>
              </a:extLst>
            </p:cNvPr>
            <p:cNvSpPr/>
            <p:nvPr/>
          </p:nvSpPr>
          <p:spPr>
            <a:xfrm>
              <a:off x="2642611" y="2313852"/>
              <a:ext cx="228782" cy="130444"/>
            </a:xfrm>
            <a:custGeom>
              <a:avLst/>
              <a:gdLst/>
              <a:ahLst/>
              <a:cxnLst/>
              <a:rect l="l" t="t" r="r" b="b"/>
              <a:pathLst>
                <a:path w="3627" h="2068" extrusionOk="0">
                  <a:moveTo>
                    <a:pt x="1711" y="297"/>
                  </a:moveTo>
                  <a:cubicBezTo>
                    <a:pt x="1771" y="297"/>
                    <a:pt x="1832" y="309"/>
                    <a:pt x="1886" y="333"/>
                  </a:cubicBezTo>
                  <a:cubicBezTo>
                    <a:pt x="1983" y="369"/>
                    <a:pt x="1983" y="502"/>
                    <a:pt x="1886" y="538"/>
                  </a:cubicBezTo>
                  <a:cubicBezTo>
                    <a:pt x="1826" y="569"/>
                    <a:pt x="1765" y="584"/>
                    <a:pt x="1707" y="584"/>
                  </a:cubicBezTo>
                  <a:cubicBezTo>
                    <a:pt x="1648" y="584"/>
                    <a:pt x="1590" y="569"/>
                    <a:pt x="1536" y="538"/>
                  </a:cubicBezTo>
                  <a:cubicBezTo>
                    <a:pt x="1439" y="502"/>
                    <a:pt x="1439" y="369"/>
                    <a:pt x="1536" y="333"/>
                  </a:cubicBezTo>
                  <a:cubicBezTo>
                    <a:pt x="1590" y="309"/>
                    <a:pt x="1651" y="297"/>
                    <a:pt x="1711" y="297"/>
                  </a:cubicBezTo>
                  <a:close/>
                  <a:moveTo>
                    <a:pt x="2176" y="526"/>
                  </a:moveTo>
                  <a:lnTo>
                    <a:pt x="3180" y="1107"/>
                  </a:lnTo>
                  <a:lnTo>
                    <a:pt x="3095" y="1155"/>
                  </a:lnTo>
                  <a:lnTo>
                    <a:pt x="2092" y="575"/>
                  </a:lnTo>
                  <a:lnTo>
                    <a:pt x="2176" y="526"/>
                  </a:lnTo>
                  <a:close/>
                  <a:moveTo>
                    <a:pt x="1947" y="659"/>
                  </a:moveTo>
                  <a:lnTo>
                    <a:pt x="2950" y="1240"/>
                  </a:lnTo>
                  <a:lnTo>
                    <a:pt x="2853" y="1288"/>
                  </a:lnTo>
                  <a:lnTo>
                    <a:pt x="1850" y="708"/>
                  </a:lnTo>
                  <a:lnTo>
                    <a:pt x="1947" y="659"/>
                  </a:lnTo>
                  <a:close/>
                  <a:moveTo>
                    <a:pt x="871" y="490"/>
                  </a:moveTo>
                  <a:lnTo>
                    <a:pt x="2769" y="1578"/>
                  </a:lnTo>
                  <a:lnTo>
                    <a:pt x="2031" y="2001"/>
                  </a:lnTo>
                  <a:cubicBezTo>
                    <a:pt x="1971" y="2031"/>
                    <a:pt x="1904" y="2046"/>
                    <a:pt x="1839" y="2046"/>
                  </a:cubicBezTo>
                  <a:cubicBezTo>
                    <a:pt x="1775" y="2046"/>
                    <a:pt x="1711" y="2031"/>
                    <a:pt x="1657" y="2001"/>
                  </a:cubicBezTo>
                  <a:lnTo>
                    <a:pt x="146" y="1131"/>
                  </a:lnTo>
                  <a:cubicBezTo>
                    <a:pt x="37" y="1094"/>
                    <a:pt x="37" y="949"/>
                    <a:pt x="146" y="913"/>
                  </a:cubicBezTo>
                  <a:lnTo>
                    <a:pt x="871" y="490"/>
                  </a:lnTo>
                  <a:close/>
                  <a:moveTo>
                    <a:pt x="1776" y="1"/>
                  </a:moveTo>
                  <a:cubicBezTo>
                    <a:pt x="1699" y="1"/>
                    <a:pt x="1620" y="19"/>
                    <a:pt x="1548" y="55"/>
                  </a:cubicBezTo>
                  <a:lnTo>
                    <a:pt x="122" y="889"/>
                  </a:lnTo>
                  <a:cubicBezTo>
                    <a:pt x="1" y="925"/>
                    <a:pt x="1" y="1107"/>
                    <a:pt x="122" y="1143"/>
                  </a:cubicBezTo>
                  <a:lnTo>
                    <a:pt x="1632" y="2013"/>
                  </a:lnTo>
                  <a:cubicBezTo>
                    <a:pt x="1699" y="2049"/>
                    <a:pt x="1775" y="2067"/>
                    <a:pt x="1850" y="2067"/>
                  </a:cubicBezTo>
                  <a:cubicBezTo>
                    <a:pt x="1926" y="2067"/>
                    <a:pt x="2001" y="2049"/>
                    <a:pt x="2068" y="2013"/>
                  </a:cubicBezTo>
                  <a:lnTo>
                    <a:pt x="3506" y="1191"/>
                  </a:lnTo>
                  <a:cubicBezTo>
                    <a:pt x="3627" y="1143"/>
                    <a:pt x="3627" y="974"/>
                    <a:pt x="3506" y="925"/>
                  </a:cubicBezTo>
                  <a:lnTo>
                    <a:pt x="1995" y="55"/>
                  </a:lnTo>
                  <a:cubicBezTo>
                    <a:pt x="1929" y="19"/>
                    <a:pt x="1853" y="1"/>
                    <a:pt x="1776" y="1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14;p60">
              <a:extLst>
                <a:ext uri="{FF2B5EF4-FFF2-40B4-BE49-F238E27FC236}">
                  <a16:creationId xmlns:a16="http://schemas.microsoft.com/office/drawing/2014/main" id="{80C55664-5FA1-C54E-AD97-2ABB01E9B4BE}"/>
                </a:ext>
              </a:extLst>
            </p:cNvPr>
            <p:cNvSpPr/>
            <p:nvPr/>
          </p:nvSpPr>
          <p:spPr>
            <a:xfrm>
              <a:off x="2930809" y="2450539"/>
              <a:ext cx="83956" cy="42262"/>
            </a:xfrm>
            <a:custGeom>
              <a:avLst/>
              <a:gdLst/>
              <a:ahLst/>
              <a:cxnLst/>
              <a:rect l="l" t="t" r="r" b="b"/>
              <a:pathLst>
                <a:path w="1331" h="670" extrusionOk="0">
                  <a:moveTo>
                    <a:pt x="688" y="21"/>
                  </a:moveTo>
                  <a:cubicBezTo>
                    <a:pt x="807" y="21"/>
                    <a:pt x="925" y="52"/>
                    <a:pt x="1028" y="112"/>
                  </a:cubicBezTo>
                  <a:cubicBezTo>
                    <a:pt x="1161" y="197"/>
                    <a:pt x="1330" y="342"/>
                    <a:pt x="1028" y="523"/>
                  </a:cubicBezTo>
                  <a:cubicBezTo>
                    <a:pt x="899" y="604"/>
                    <a:pt x="752" y="644"/>
                    <a:pt x="603" y="644"/>
                  </a:cubicBezTo>
                  <a:cubicBezTo>
                    <a:pt x="485" y="644"/>
                    <a:pt x="366" y="619"/>
                    <a:pt x="254" y="571"/>
                  </a:cubicBezTo>
                  <a:cubicBezTo>
                    <a:pt x="49" y="450"/>
                    <a:pt x="85" y="269"/>
                    <a:pt x="339" y="112"/>
                  </a:cubicBezTo>
                  <a:cubicBezTo>
                    <a:pt x="448" y="52"/>
                    <a:pt x="569" y="21"/>
                    <a:pt x="688" y="21"/>
                  </a:cubicBezTo>
                  <a:close/>
                  <a:moveTo>
                    <a:pt x="677" y="0"/>
                  </a:moveTo>
                  <a:cubicBezTo>
                    <a:pt x="548" y="0"/>
                    <a:pt x="418" y="33"/>
                    <a:pt x="303" y="100"/>
                  </a:cubicBezTo>
                  <a:cubicBezTo>
                    <a:pt x="25" y="257"/>
                    <a:pt x="1" y="450"/>
                    <a:pt x="230" y="583"/>
                  </a:cubicBezTo>
                  <a:cubicBezTo>
                    <a:pt x="347" y="642"/>
                    <a:pt x="470" y="670"/>
                    <a:pt x="593" y="670"/>
                  </a:cubicBezTo>
                  <a:cubicBezTo>
                    <a:pt x="751" y="670"/>
                    <a:pt x="909" y="623"/>
                    <a:pt x="1052" y="535"/>
                  </a:cubicBezTo>
                  <a:cubicBezTo>
                    <a:pt x="1294" y="402"/>
                    <a:pt x="1294" y="233"/>
                    <a:pt x="1052" y="100"/>
                  </a:cubicBezTo>
                  <a:cubicBezTo>
                    <a:pt x="937" y="33"/>
                    <a:pt x="807" y="0"/>
                    <a:pt x="677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15;p60">
              <a:extLst>
                <a:ext uri="{FF2B5EF4-FFF2-40B4-BE49-F238E27FC236}">
                  <a16:creationId xmlns:a16="http://schemas.microsoft.com/office/drawing/2014/main" id="{A40EDA2D-4C0A-0847-AFD3-B22635C6BFBD}"/>
                </a:ext>
              </a:extLst>
            </p:cNvPr>
            <p:cNvSpPr/>
            <p:nvPr/>
          </p:nvSpPr>
          <p:spPr>
            <a:xfrm>
              <a:off x="2981901" y="2485043"/>
              <a:ext cx="56454" cy="29331"/>
            </a:xfrm>
            <a:custGeom>
              <a:avLst/>
              <a:gdLst/>
              <a:ahLst/>
              <a:cxnLst/>
              <a:rect l="l" t="t" r="r" b="b"/>
              <a:pathLst>
                <a:path w="895" h="465" extrusionOk="0">
                  <a:moveTo>
                    <a:pt x="475" y="23"/>
                  </a:moveTo>
                  <a:cubicBezTo>
                    <a:pt x="553" y="23"/>
                    <a:pt x="631" y="44"/>
                    <a:pt x="701" y="85"/>
                  </a:cubicBezTo>
                  <a:cubicBezTo>
                    <a:pt x="786" y="133"/>
                    <a:pt x="895" y="242"/>
                    <a:pt x="689" y="351"/>
                  </a:cubicBezTo>
                  <a:cubicBezTo>
                    <a:pt x="606" y="406"/>
                    <a:pt x="508" y="434"/>
                    <a:pt x="407" y="434"/>
                  </a:cubicBezTo>
                  <a:cubicBezTo>
                    <a:pt x="331" y="434"/>
                    <a:pt x="254" y="418"/>
                    <a:pt x="182" y="387"/>
                  </a:cubicBezTo>
                  <a:cubicBezTo>
                    <a:pt x="49" y="302"/>
                    <a:pt x="73" y="193"/>
                    <a:pt x="242" y="97"/>
                  </a:cubicBezTo>
                  <a:cubicBezTo>
                    <a:pt x="311" y="47"/>
                    <a:pt x="392" y="23"/>
                    <a:pt x="475" y="23"/>
                  </a:cubicBezTo>
                  <a:close/>
                  <a:moveTo>
                    <a:pt x="478" y="0"/>
                  </a:moveTo>
                  <a:cubicBezTo>
                    <a:pt x="387" y="0"/>
                    <a:pt x="297" y="24"/>
                    <a:pt x="218" y="73"/>
                  </a:cubicBezTo>
                  <a:cubicBezTo>
                    <a:pt x="25" y="181"/>
                    <a:pt x="0" y="314"/>
                    <a:pt x="158" y="399"/>
                  </a:cubicBezTo>
                  <a:cubicBezTo>
                    <a:pt x="240" y="443"/>
                    <a:pt x="330" y="465"/>
                    <a:pt x="420" y="465"/>
                  </a:cubicBezTo>
                  <a:cubicBezTo>
                    <a:pt x="527" y="465"/>
                    <a:pt x="634" y="434"/>
                    <a:pt x="726" y="375"/>
                  </a:cubicBezTo>
                  <a:cubicBezTo>
                    <a:pt x="895" y="278"/>
                    <a:pt x="895" y="169"/>
                    <a:pt x="738" y="73"/>
                  </a:cubicBezTo>
                  <a:cubicBezTo>
                    <a:pt x="659" y="24"/>
                    <a:pt x="568" y="0"/>
                    <a:pt x="47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16;p60">
              <a:extLst>
                <a:ext uri="{FF2B5EF4-FFF2-40B4-BE49-F238E27FC236}">
                  <a16:creationId xmlns:a16="http://schemas.microsoft.com/office/drawing/2014/main" id="{FA05241A-CC22-0E44-879D-94558DEB6EDA}"/>
                </a:ext>
              </a:extLst>
            </p:cNvPr>
            <p:cNvSpPr/>
            <p:nvPr/>
          </p:nvSpPr>
          <p:spPr>
            <a:xfrm>
              <a:off x="2853035" y="2477726"/>
              <a:ext cx="151828" cy="63708"/>
            </a:xfrm>
            <a:custGeom>
              <a:avLst/>
              <a:gdLst/>
              <a:ahLst/>
              <a:cxnLst/>
              <a:rect l="l" t="t" r="r" b="b"/>
              <a:pathLst>
                <a:path w="2407" h="1010" extrusionOk="0">
                  <a:moveTo>
                    <a:pt x="656" y="21"/>
                  </a:moveTo>
                  <a:cubicBezTo>
                    <a:pt x="887" y="21"/>
                    <a:pt x="1140" y="94"/>
                    <a:pt x="1330" y="201"/>
                  </a:cubicBezTo>
                  <a:cubicBezTo>
                    <a:pt x="1632" y="382"/>
                    <a:pt x="1778" y="624"/>
                    <a:pt x="1475" y="805"/>
                  </a:cubicBezTo>
                  <a:lnTo>
                    <a:pt x="1451" y="817"/>
                  </a:lnTo>
                  <a:cubicBezTo>
                    <a:pt x="1402" y="840"/>
                    <a:pt x="1346" y="852"/>
                    <a:pt x="1284" y="852"/>
                  </a:cubicBezTo>
                  <a:cubicBezTo>
                    <a:pt x="1116" y="852"/>
                    <a:pt x="899" y="770"/>
                    <a:pt x="617" y="612"/>
                  </a:cubicBezTo>
                  <a:cubicBezTo>
                    <a:pt x="303" y="430"/>
                    <a:pt x="49" y="249"/>
                    <a:pt x="291" y="104"/>
                  </a:cubicBezTo>
                  <a:cubicBezTo>
                    <a:pt x="393" y="46"/>
                    <a:pt x="521" y="21"/>
                    <a:pt x="656" y="21"/>
                  </a:cubicBezTo>
                  <a:close/>
                  <a:moveTo>
                    <a:pt x="1632" y="430"/>
                  </a:moveTo>
                  <a:cubicBezTo>
                    <a:pt x="1862" y="430"/>
                    <a:pt x="2092" y="515"/>
                    <a:pt x="2261" y="672"/>
                  </a:cubicBezTo>
                  <a:cubicBezTo>
                    <a:pt x="2358" y="757"/>
                    <a:pt x="2333" y="902"/>
                    <a:pt x="2213" y="950"/>
                  </a:cubicBezTo>
                  <a:lnTo>
                    <a:pt x="2201" y="962"/>
                  </a:lnTo>
                  <a:cubicBezTo>
                    <a:pt x="2165" y="975"/>
                    <a:pt x="2126" y="982"/>
                    <a:pt x="2084" y="982"/>
                  </a:cubicBezTo>
                  <a:cubicBezTo>
                    <a:pt x="1970" y="982"/>
                    <a:pt x="1830" y="932"/>
                    <a:pt x="1645" y="817"/>
                  </a:cubicBezTo>
                  <a:lnTo>
                    <a:pt x="1572" y="781"/>
                  </a:lnTo>
                  <a:cubicBezTo>
                    <a:pt x="1693" y="708"/>
                    <a:pt x="1717" y="539"/>
                    <a:pt x="1632" y="430"/>
                  </a:cubicBezTo>
                  <a:close/>
                  <a:moveTo>
                    <a:pt x="655" y="0"/>
                  </a:moveTo>
                  <a:cubicBezTo>
                    <a:pt x="508" y="0"/>
                    <a:pt x="369" y="28"/>
                    <a:pt x="255" y="92"/>
                  </a:cubicBezTo>
                  <a:cubicBezTo>
                    <a:pt x="1" y="249"/>
                    <a:pt x="267" y="442"/>
                    <a:pt x="593" y="624"/>
                  </a:cubicBezTo>
                  <a:cubicBezTo>
                    <a:pt x="800" y="746"/>
                    <a:pt x="1059" y="876"/>
                    <a:pt x="1288" y="876"/>
                  </a:cubicBezTo>
                  <a:cubicBezTo>
                    <a:pt x="1354" y="876"/>
                    <a:pt x="1417" y="865"/>
                    <a:pt x="1475" y="841"/>
                  </a:cubicBezTo>
                  <a:lnTo>
                    <a:pt x="1512" y="817"/>
                  </a:lnTo>
                  <a:lnTo>
                    <a:pt x="1548" y="805"/>
                  </a:lnTo>
                  <a:lnTo>
                    <a:pt x="1608" y="841"/>
                  </a:lnTo>
                  <a:cubicBezTo>
                    <a:pt x="1758" y="926"/>
                    <a:pt x="1930" y="1010"/>
                    <a:pt x="2084" y="1010"/>
                  </a:cubicBezTo>
                  <a:cubicBezTo>
                    <a:pt x="2128" y="1010"/>
                    <a:pt x="2172" y="1003"/>
                    <a:pt x="2213" y="986"/>
                  </a:cubicBezTo>
                  <a:lnTo>
                    <a:pt x="2237" y="974"/>
                  </a:lnTo>
                  <a:cubicBezTo>
                    <a:pt x="2370" y="926"/>
                    <a:pt x="2406" y="757"/>
                    <a:pt x="2297" y="672"/>
                  </a:cubicBezTo>
                  <a:cubicBezTo>
                    <a:pt x="2126" y="501"/>
                    <a:pt x="1901" y="405"/>
                    <a:pt x="1663" y="405"/>
                  </a:cubicBezTo>
                  <a:cubicBezTo>
                    <a:pt x="1649" y="405"/>
                    <a:pt x="1635" y="406"/>
                    <a:pt x="1620" y="406"/>
                  </a:cubicBezTo>
                  <a:cubicBezTo>
                    <a:pt x="1548" y="322"/>
                    <a:pt x="1463" y="249"/>
                    <a:pt x="1354" y="189"/>
                  </a:cubicBezTo>
                  <a:cubicBezTo>
                    <a:pt x="1159" y="76"/>
                    <a:pt x="898" y="0"/>
                    <a:pt x="65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17;p60">
              <a:extLst>
                <a:ext uri="{FF2B5EF4-FFF2-40B4-BE49-F238E27FC236}">
                  <a16:creationId xmlns:a16="http://schemas.microsoft.com/office/drawing/2014/main" id="{CCBD4F6C-AF94-F84A-8728-6918DF81A768}"/>
                </a:ext>
              </a:extLst>
            </p:cNvPr>
            <p:cNvSpPr/>
            <p:nvPr/>
          </p:nvSpPr>
          <p:spPr>
            <a:xfrm>
              <a:off x="3055070" y="2547552"/>
              <a:ext cx="216608" cy="124515"/>
            </a:xfrm>
            <a:custGeom>
              <a:avLst/>
              <a:gdLst/>
              <a:ahLst/>
              <a:cxnLst/>
              <a:rect l="l" t="t" r="r" b="b"/>
              <a:pathLst>
                <a:path w="3434" h="1974" extrusionOk="0">
                  <a:moveTo>
                    <a:pt x="1838" y="49"/>
                  </a:moveTo>
                  <a:lnTo>
                    <a:pt x="3373" y="931"/>
                  </a:lnTo>
                  <a:lnTo>
                    <a:pt x="3119" y="1245"/>
                  </a:lnTo>
                  <a:lnTo>
                    <a:pt x="1294" y="182"/>
                  </a:lnTo>
                  <a:lnTo>
                    <a:pt x="1838" y="49"/>
                  </a:lnTo>
                  <a:close/>
                  <a:moveTo>
                    <a:pt x="1258" y="230"/>
                  </a:moveTo>
                  <a:lnTo>
                    <a:pt x="3083" y="1294"/>
                  </a:lnTo>
                  <a:lnTo>
                    <a:pt x="3035" y="1318"/>
                  </a:lnTo>
                  <a:lnTo>
                    <a:pt x="2998" y="1342"/>
                  </a:lnTo>
                  <a:lnTo>
                    <a:pt x="2974" y="1354"/>
                  </a:lnTo>
                  <a:cubicBezTo>
                    <a:pt x="2938" y="1378"/>
                    <a:pt x="2890" y="1390"/>
                    <a:pt x="2841" y="1390"/>
                  </a:cubicBezTo>
                  <a:cubicBezTo>
                    <a:pt x="2757" y="1414"/>
                    <a:pt x="2684" y="1426"/>
                    <a:pt x="2612" y="1426"/>
                  </a:cubicBezTo>
                  <a:cubicBezTo>
                    <a:pt x="2563" y="1426"/>
                    <a:pt x="2515" y="1426"/>
                    <a:pt x="2466" y="1414"/>
                  </a:cubicBezTo>
                  <a:lnTo>
                    <a:pt x="2442" y="1414"/>
                  </a:lnTo>
                  <a:cubicBezTo>
                    <a:pt x="2346" y="1402"/>
                    <a:pt x="2273" y="1366"/>
                    <a:pt x="2201" y="1318"/>
                  </a:cubicBezTo>
                  <a:lnTo>
                    <a:pt x="2188" y="1306"/>
                  </a:lnTo>
                  <a:lnTo>
                    <a:pt x="2164" y="1294"/>
                  </a:lnTo>
                  <a:cubicBezTo>
                    <a:pt x="2152" y="1281"/>
                    <a:pt x="2140" y="1269"/>
                    <a:pt x="2140" y="1257"/>
                  </a:cubicBezTo>
                  <a:cubicBezTo>
                    <a:pt x="2128" y="1245"/>
                    <a:pt x="2116" y="1233"/>
                    <a:pt x="2116" y="1221"/>
                  </a:cubicBezTo>
                  <a:lnTo>
                    <a:pt x="2116" y="1209"/>
                  </a:lnTo>
                  <a:lnTo>
                    <a:pt x="2104" y="1209"/>
                  </a:lnTo>
                  <a:cubicBezTo>
                    <a:pt x="2019" y="1197"/>
                    <a:pt x="1947" y="1173"/>
                    <a:pt x="1874" y="1136"/>
                  </a:cubicBezTo>
                  <a:cubicBezTo>
                    <a:pt x="1826" y="1112"/>
                    <a:pt x="1778" y="1064"/>
                    <a:pt x="1753" y="1016"/>
                  </a:cubicBezTo>
                  <a:lnTo>
                    <a:pt x="1753" y="1003"/>
                  </a:lnTo>
                  <a:lnTo>
                    <a:pt x="1729" y="1003"/>
                  </a:lnTo>
                  <a:cubicBezTo>
                    <a:pt x="1657" y="991"/>
                    <a:pt x="1584" y="967"/>
                    <a:pt x="1512" y="931"/>
                  </a:cubicBezTo>
                  <a:cubicBezTo>
                    <a:pt x="1451" y="895"/>
                    <a:pt x="1415" y="858"/>
                    <a:pt x="1379" y="798"/>
                  </a:cubicBezTo>
                  <a:lnTo>
                    <a:pt x="1379" y="786"/>
                  </a:lnTo>
                  <a:lnTo>
                    <a:pt x="1367" y="786"/>
                  </a:lnTo>
                  <a:cubicBezTo>
                    <a:pt x="1282" y="774"/>
                    <a:pt x="1197" y="750"/>
                    <a:pt x="1125" y="701"/>
                  </a:cubicBezTo>
                  <a:lnTo>
                    <a:pt x="1101" y="689"/>
                  </a:lnTo>
                  <a:lnTo>
                    <a:pt x="1076" y="665"/>
                  </a:lnTo>
                  <a:cubicBezTo>
                    <a:pt x="1064" y="653"/>
                    <a:pt x="1052" y="641"/>
                    <a:pt x="1052" y="641"/>
                  </a:cubicBezTo>
                  <a:lnTo>
                    <a:pt x="1040" y="629"/>
                  </a:lnTo>
                  <a:cubicBezTo>
                    <a:pt x="1016" y="592"/>
                    <a:pt x="1004" y="556"/>
                    <a:pt x="1004" y="520"/>
                  </a:cubicBezTo>
                  <a:cubicBezTo>
                    <a:pt x="992" y="460"/>
                    <a:pt x="1016" y="399"/>
                    <a:pt x="1064" y="351"/>
                  </a:cubicBezTo>
                  <a:cubicBezTo>
                    <a:pt x="1064" y="339"/>
                    <a:pt x="1161" y="290"/>
                    <a:pt x="1258" y="230"/>
                  </a:cubicBezTo>
                  <a:close/>
                  <a:moveTo>
                    <a:pt x="1246" y="1028"/>
                  </a:moveTo>
                  <a:lnTo>
                    <a:pt x="1669" y="1269"/>
                  </a:lnTo>
                  <a:lnTo>
                    <a:pt x="968" y="1680"/>
                  </a:lnTo>
                  <a:lnTo>
                    <a:pt x="545" y="1426"/>
                  </a:lnTo>
                  <a:lnTo>
                    <a:pt x="1246" y="1028"/>
                  </a:lnTo>
                  <a:close/>
                  <a:moveTo>
                    <a:pt x="956" y="605"/>
                  </a:moveTo>
                  <a:lnTo>
                    <a:pt x="980" y="629"/>
                  </a:lnTo>
                  <a:lnTo>
                    <a:pt x="980" y="641"/>
                  </a:lnTo>
                  <a:cubicBezTo>
                    <a:pt x="1004" y="665"/>
                    <a:pt x="1040" y="689"/>
                    <a:pt x="1076" y="713"/>
                  </a:cubicBezTo>
                  <a:lnTo>
                    <a:pt x="1089" y="725"/>
                  </a:lnTo>
                  <a:lnTo>
                    <a:pt x="1137" y="738"/>
                  </a:lnTo>
                  <a:lnTo>
                    <a:pt x="1185" y="762"/>
                  </a:lnTo>
                  <a:lnTo>
                    <a:pt x="1197" y="762"/>
                  </a:lnTo>
                  <a:cubicBezTo>
                    <a:pt x="1222" y="774"/>
                    <a:pt x="1258" y="774"/>
                    <a:pt x="1294" y="786"/>
                  </a:cubicBezTo>
                  <a:cubicBezTo>
                    <a:pt x="1330" y="846"/>
                    <a:pt x="1379" y="883"/>
                    <a:pt x="1439" y="919"/>
                  </a:cubicBezTo>
                  <a:cubicBezTo>
                    <a:pt x="1512" y="955"/>
                    <a:pt x="1596" y="991"/>
                    <a:pt x="1669" y="1003"/>
                  </a:cubicBezTo>
                  <a:cubicBezTo>
                    <a:pt x="1705" y="1052"/>
                    <a:pt x="1753" y="1100"/>
                    <a:pt x="1814" y="1136"/>
                  </a:cubicBezTo>
                  <a:cubicBezTo>
                    <a:pt x="1886" y="1173"/>
                    <a:pt x="1959" y="1197"/>
                    <a:pt x="2043" y="1221"/>
                  </a:cubicBezTo>
                  <a:lnTo>
                    <a:pt x="2068" y="1257"/>
                  </a:lnTo>
                  <a:cubicBezTo>
                    <a:pt x="2080" y="1257"/>
                    <a:pt x="2080" y="1269"/>
                    <a:pt x="2092" y="1281"/>
                  </a:cubicBezTo>
                  <a:cubicBezTo>
                    <a:pt x="2104" y="1281"/>
                    <a:pt x="2104" y="1294"/>
                    <a:pt x="2104" y="1294"/>
                  </a:cubicBezTo>
                  <a:lnTo>
                    <a:pt x="2128" y="1306"/>
                  </a:lnTo>
                  <a:lnTo>
                    <a:pt x="2152" y="1330"/>
                  </a:lnTo>
                  <a:cubicBezTo>
                    <a:pt x="2152" y="1330"/>
                    <a:pt x="2164" y="1330"/>
                    <a:pt x="2164" y="1342"/>
                  </a:cubicBezTo>
                  <a:lnTo>
                    <a:pt x="2176" y="1342"/>
                  </a:lnTo>
                  <a:cubicBezTo>
                    <a:pt x="2188" y="1354"/>
                    <a:pt x="2188" y="1354"/>
                    <a:pt x="2201" y="1354"/>
                  </a:cubicBezTo>
                  <a:cubicBezTo>
                    <a:pt x="2249" y="1378"/>
                    <a:pt x="2297" y="1402"/>
                    <a:pt x="2346" y="1414"/>
                  </a:cubicBezTo>
                  <a:lnTo>
                    <a:pt x="1536" y="1922"/>
                  </a:lnTo>
                  <a:cubicBezTo>
                    <a:pt x="1506" y="1934"/>
                    <a:pt x="1475" y="1940"/>
                    <a:pt x="1445" y="1940"/>
                  </a:cubicBezTo>
                  <a:cubicBezTo>
                    <a:pt x="1415" y="1940"/>
                    <a:pt x="1385" y="1934"/>
                    <a:pt x="1354" y="1922"/>
                  </a:cubicBezTo>
                  <a:lnTo>
                    <a:pt x="992" y="1717"/>
                  </a:lnTo>
                  <a:lnTo>
                    <a:pt x="1741" y="1269"/>
                  </a:lnTo>
                  <a:lnTo>
                    <a:pt x="1234" y="967"/>
                  </a:lnTo>
                  <a:lnTo>
                    <a:pt x="484" y="1414"/>
                  </a:lnTo>
                  <a:lnTo>
                    <a:pt x="110" y="1197"/>
                  </a:lnTo>
                  <a:cubicBezTo>
                    <a:pt x="61" y="1173"/>
                    <a:pt x="61" y="1124"/>
                    <a:pt x="110" y="1100"/>
                  </a:cubicBezTo>
                  <a:lnTo>
                    <a:pt x="956" y="605"/>
                  </a:lnTo>
                  <a:close/>
                  <a:moveTo>
                    <a:pt x="1850" y="0"/>
                  </a:moveTo>
                  <a:lnTo>
                    <a:pt x="1246" y="157"/>
                  </a:lnTo>
                  <a:lnTo>
                    <a:pt x="1222" y="169"/>
                  </a:lnTo>
                  <a:cubicBezTo>
                    <a:pt x="1161" y="218"/>
                    <a:pt x="1004" y="302"/>
                    <a:pt x="992" y="314"/>
                  </a:cubicBezTo>
                  <a:cubicBezTo>
                    <a:pt x="944" y="363"/>
                    <a:pt x="919" y="435"/>
                    <a:pt x="919" y="508"/>
                  </a:cubicBezTo>
                  <a:cubicBezTo>
                    <a:pt x="931" y="532"/>
                    <a:pt x="931" y="556"/>
                    <a:pt x="944" y="580"/>
                  </a:cubicBezTo>
                  <a:lnTo>
                    <a:pt x="73" y="1076"/>
                  </a:lnTo>
                  <a:cubicBezTo>
                    <a:pt x="1" y="1112"/>
                    <a:pt x="1" y="1185"/>
                    <a:pt x="73" y="1233"/>
                  </a:cubicBezTo>
                  <a:lnTo>
                    <a:pt x="1318" y="1946"/>
                  </a:lnTo>
                  <a:cubicBezTo>
                    <a:pt x="1361" y="1964"/>
                    <a:pt x="1406" y="1973"/>
                    <a:pt x="1451" y="1973"/>
                  </a:cubicBezTo>
                  <a:cubicBezTo>
                    <a:pt x="1496" y="1973"/>
                    <a:pt x="1542" y="1964"/>
                    <a:pt x="1584" y="1946"/>
                  </a:cubicBezTo>
                  <a:lnTo>
                    <a:pt x="2442" y="1451"/>
                  </a:lnTo>
                  <a:cubicBezTo>
                    <a:pt x="2503" y="1463"/>
                    <a:pt x="2551" y="1463"/>
                    <a:pt x="2612" y="1463"/>
                  </a:cubicBezTo>
                  <a:cubicBezTo>
                    <a:pt x="2696" y="1463"/>
                    <a:pt x="2793" y="1451"/>
                    <a:pt x="2865" y="1426"/>
                  </a:cubicBezTo>
                  <a:cubicBezTo>
                    <a:pt x="2914" y="1402"/>
                    <a:pt x="2962" y="1390"/>
                    <a:pt x="3010" y="1366"/>
                  </a:cubicBezTo>
                  <a:lnTo>
                    <a:pt x="3035" y="1354"/>
                  </a:lnTo>
                  <a:lnTo>
                    <a:pt x="3071" y="1330"/>
                  </a:lnTo>
                  <a:lnTo>
                    <a:pt x="3167" y="1269"/>
                  </a:lnTo>
                  <a:lnTo>
                    <a:pt x="3433" y="919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18;p60">
              <a:extLst>
                <a:ext uri="{FF2B5EF4-FFF2-40B4-BE49-F238E27FC236}">
                  <a16:creationId xmlns:a16="http://schemas.microsoft.com/office/drawing/2014/main" id="{2AE80DCE-A641-C149-936A-76438DC03489}"/>
                </a:ext>
              </a:extLst>
            </p:cNvPr>
            <p:cNvSpPr/>
            <p:nvPr/>
          </p:nvSpPr>
          <p:spPr>
            <a:xfrm>
              <a:off x="3254077" y="2677995"/>
              <a:ext cx="179960" cy="100987"/>
            </a:xfrm>
            <a:custGeom>
              <a:avLst/>
              <a:gdLst/>
              <a:ahLst/>
              <a:cxnLst/>
              <a:rect l="l" t="t" r="r" b="b"/>
              <a:pathLst>
                <a:path w="2853" h="1601" extrusionOk="0">
                  <a:moveTo>
                    <a:pt x="2280" y="44"/>
                  </a:moveTo>
                  <a:cubicBezTo>
                    <a:pt x="2318" y="44"/>
                    <a:pt x="2357" y="53"/>
                    <a:pt x="2394" y="72"/>
                  </a:cubicBezTo>
                  <a:cubicBezTo>
                    <a:pt x="2466" y="96"/>
                    <a:pt x="2502" y="156"/>
                    <a:pt x="2466" y="180"/>
                  </a:cubicBezTo>
                  <a:lnTo>
                    <a:pt x="2454" y="180"/>
                  </a:lnTo>
                  <a:cubicBezTo>
                    <a:pt x="2430" y="168"/>
                    <a:pt x="2406" y="156"/>
                    <a:pt x="2382" y="144"/>
                  </a:cubicBezTo>
                  <a:cubicBezTo>
                    <a:pt x="2309" y="120"/>
                    <a:pt x="2236" y="96"/>
                    <a:pt x="2164" y="72"/>
                  </a:cubicBezTo>
                  <a:lnTo>
                    <a:pt x="2176" y="72"/>
                  </a:lnTo>
                  <a:cubicBezTo>
                    <a:pt x="2206" y="53"/>
                    <a:pt x="2243" y="44"/>
                    <a:pt x="2280" y="44"/>
                  </a:cubicBezTo>
                  <a:close/>
                  <a:moveTo>
                    <a:pt x="218" y="954"/>
                  </a:moveTo>
                  <a:lnTo>
                    <a:pt x="218" y="954"/>
                  </a:lnTo>
                  <a:cubicBezTo>
                    <a:pt x="266" y="978"/>
                    <a:pt x="327" y="1002"/>
                    <a:pt x="351" y="1014"/>
                  </a:cubicBezTo>
                  <a:lnTo>
                    <a:pt x="750" y="1172"/>
                  </a:lnTo>
                  <a:cubicBezTo>
                    <a:pt x="699" y="1187"/>
                    <a:pt x="646" y="1193"/>
                    <a:pt x="593" y="1193"/>
                  </a:cubicBezTo>
                  <a:cubicBezTo>
                    <a:pt x="520" y="1193"/>
                    <a:pt x="445" y="1180"/>
                    <a:pt x="375" y="1159"/>
                  </a:cubicBezTo>
                  <a:cubicBezTo>
                    <a:pt x="254" y="1111"/>
                    <a:pt x="182" y="1026"/>
                    <a:pt x="218" y="954"/>
                  </a:cubicBezTo>
                  <a:close/>
                  <a:moveTo>
                    <a:pt x="1762" y="76"/>
                  </a:moveTo>
                  <a:cubicBezTo>
                    <a:pt x="1941" y="76"/>
                    <a:pt x="2113" y="111"/>
                    <a:pt x="2285" y="168"/>
                  </a:cubicBezTo>
                  <a:lnTo>
                    <a:pt x="2333" y="192"/>
                  </a:lnTo>
                  <a:cubicBezTo>
                    <a:pt x="2720" y="362"/>
                    <a:pt x="2792" y="676"/>
                    <a:pt x="2514" y="918"/>
                  </a:cubicBezTo>
                  <a:lnTo>
                    <a:pt x="2382" y="1039"/>
                  </a:lnTo>
                  <a:cubicBezTo>
                    <a:pt x="2297" y="1111"/>
                    <a:pt x="2261" y="1220"/>
                    <a:pt x="2285" y="1329"/>
                  </a:cubicBezTo>
                  <a:cubicBezTo>
                    <a:pt x="2297" y="1413"/>
                    <a:pt x="2285" y="1437"/>
                    <a:pt x="2212" y="1510"/>
                  </a:cubicBezTo>
                  <a:cubicBezTo>
                    <a:pt x="2167" y="1544"/>
                    <a:pt x="2110" y="1562"/>
                    <a:pt x="2035" y="1562"/>
                  </a:cubicBezTo>
                  <a:cubicBezTo>
                    <a:pt x="1949" y="1562"/>
                    <a:pt x="1841" y="1538"/>
                    <a:pt x="1705" y="1486"/>
                  </a:cubicBezTo>
                  <a:lnTo>
                    <a:pt x="871" y="1159"/>
                  </a:lnTo>
                  <a:lnTo>
                    <a:pt x="399" y="978"/>
                  </a:lnTo>
                  <a:cubicBezTo>
                    <a:pt x="339" y="954"/>
                    <a:pt x="278" y="930"/>
                    <a:pt x="230" y="906"/>
                  </a:cubicBezTo>
                  <a:lnTo>
                    <a:pt x="206" y="894"/>
                  </a:lnTo>
                  <a:cubicBezTo>
                    <a:pt x="121" y="833"/>
                    <a:pt x="109" y="773"/>
                    <a:pt x="170" y="712"/>
                  </a:cubicBezTo>
                  <a:cubicBezTo>
                    <a:pt x="254" y="652"/>
                    <a:pt x="351" y="616"/>
                    <a:pt x="448" y="603"/>
                  </a:cubicBezTo>
                  <a:cubicBezTo>
                    <a:pt x="593" y="579"/>
                    <a:pt x="726" y="531"/>
                    <a:pt x="859" y="446"/>
                  </a:cubicBezTo>
                  <a:lnTo>
                    <a:pt x="1004" y="313"/>
                  </a:lnTo>
                  <a:cubicBezTo>
                    <a:pt x="1185" y="180"/>
                    <a:pt x="1402" y="96"/>
                    <a:pt x="1620" y="84"/>
                  </a:cubicBezTo>
                  <a:cubicBezTo>
                    <a:pt x="1668" y="79"/>
                    <a:pt x="1715" y="76"/>
                    <a:pt x="1762" y="76"/>
                  </a:cubicBezTo>
                  <a:close/>
                  <a:moveTo>
                    <a:pt x="2282" y="0"/>
                  </a:moveTo>
                  <a:cubicBezTo>
                    <a:pt x="2224" y="0"/>
                    <a:pt x="2167" y="16"/>
                    <a:pt x="2116" y="47"/>
                  </a:cubicBezTo>
                  <a:lnTo>
                    <a:pt x="2091" y="60"/>
                  </a:lnTo>
                  <a:cubicBezTo>
                    <a:pt x="1976" y="42"/>
                    <a:pt x="1855" y="31"/>
                    <a:pt x="1736" y="31"/>
                  </a:cubicBezTo>
                  <a:cubicBezTo>
                    <a:pt x="1693" y="31"/>
                    <a:pt x="1650" y="32"/>
                    <a:pt x="1608" y="35"/>
                  </a:cubicBezTo>
                  <a:cubicBezTo>
                    <a:pt x="1366" y="60"/>
                    <a:pt x="1137" y="144"/>
                    <a:pt x="943" y="289"/>
                  </a:cubicBezTo>
                  <a:lnTo>
                    <a:pt x="798" y="422"/>
                  </a:lnTo>
                  <a:cubicBezTo>
                    <a:pt x="677" y="495"/>
                    <a:pt x="544" y="543"/>
                    <a:pt x="411" y="567"/>
                  </a:cubicBezTo>
                  <a:cubicBezTo>
                    <a:pt x="303" y="579"/>
                    <a:pt x="194" y="616"/>
                    <a:pt x="109" y="688"/>
                  </a:cubicBezTo>
                  <a:cubicBezTo>
                    <a:pt x="0" y="785"/>
                    <a:pt x="61" y="869"/>
                    <a:pt x="158" y="918"/>
                  </a:cubicBezTo>
                  <a:cubicBezTo>
                    <a:pt x="97" y="1014"/>
                    <a:pt x="158" y="1123"/>
                    <a:pt x="327" y="1196"/>
                  </a:cubicBezTo>
                  <a:cubicBezTo>
                    <a:pt x="405" y="1226"/>
                    <a:pt x="487" y="1241"/>
                    <a:pt x="568" y="1241"/>
                  </a:cubicBezTo>
                  <a:cubicBezTo>
                    <a:pt x="650" y="1241"/>
                    <a:pt x="732" y="1226"/>
                    <a:pt x="810" y="1196"/>
                  </a:cubicBezTo>
                  <a:lnTo>
                    <a:pt x="1668" y="1522"/>
                  </a:lnTo>
                  <a:cubicBezTo>
                    <a:pt x="1729" y="1545"/>
                    <a:pt x="1880" y="1601"/>
                    <a:pt x="2028" y="1601"/>
                  </a:cubicBezTo>
                  <a:cubicBezTo>
                    <a:pt x="2117" y="1601"/>
                    <a:pt x="2205" y="1581"/>
                    <a:pt x="2273" y="1522"/>
                  </a:cubicBezTo>
                  <a:cubicBezTo>
                    <a:pt x="2357" y="1450"/>
                    <a:pt x="2382" y="1413"/>
                    <a:pt x="2357" y="1317"/>
                  </a:cubicBezTo>
                  <a:cubicBezTo>
                    <a:pt x="2333" y="1220"/>
                    <a:pt x="2369" y="1123"/>
                    <a:pt x="2454" y="1063"/>
                  </a:cubicBezTo>
                  <a:lnTo>
                    <a:pt x="2587" y="942"/>
                  </a:lnTo>
                  <a:cubicBezTo>
                    <a:pt x="2853" y="712"/>
                    <a:pt x="2805" y="410"/>
                    <a:pt x="2514" y="217"/>
                  </a:cubicBezTo>
                  <a:lnTo>
                    <a:pt x="2527" y="205"/>
                  </a:lnTo>
                  <a:cubicBezTo>
                    <a:pt x="2587" y="156"/>
                    <a:pt x="2551" y="72"/>
                    <a:pt x="2430" y="35"/>
                  </a:cubicBezTo>
                  <a:cubicBezTo>
                    <a:pt x="2384" y="13"/>
                    <a:pt x="2333" y="0"/>
                    <a:pt x="228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19;p60">
              <a:extLst>
                <a:ext uri="{FF2B5EF4-FFF2-40B4-BE49-F238E27FC236}">
                  <a16:creationId xmlns:a16="http://schemas.microsoft.com/office/drawing/2014/main" id="{F8F453B1-2102-DE4D-98C9-D90C3C0C1EB4}"/>
                </a:ext>
              </a:extLst>
            </p:cNvPr>
            <p:cNvSpPr/>
            <p:nvPr/>
          </p:nvSpPr>
          <p:spPr>
            <a:xfrm>
              <a:off x="3552934" y="2787686"/>
              <a:ext cx="111395" cy="64087"/>
            </a:xfrm>
            <a:custGeom>
              <a:avLst/>
              <a:gdLst/>
              <a:ahLst/>
              <a:cxnLst/>
              <a:rect l="l" t="t" r="r" b="b"/>
              <a:pathLst>
                <a:path w="1766" h="1016" extrusionOk="0">
                  <a:moveTo>
                    <a:pt x="49" y="1"/>
                  </a:moveTo>
                  <a:lnTo>
                    <a:pt x="0" y="25"/>
                  </a:lnTo>
                  <a:lnTo>
                    <a:pt x="1705" y="1016"/>
                  </a:lnTo>
                  <a:lnTo>
                    <a:pt x="1765" y="992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20;p60">
              <a:extLst>
                <a:ext uri="{FF2B5EF4-FFF2-40B4-BE49-F238E27FC236}">
                  <a16:creationId xmlns:a16="http://schemas.microsoft.com/office/drawing/2014/main" id="{85DB4376-9E43-E84F-8569-8979B1041918}"/>
                </a:ext>
              </a:extLst>
            </p:cNvPr>
            <p:cNvSpPr/>
            <p:nvPr/>
          </p:nvSpPr>
          <p:spPr>
            <a:xfrm>
              <a:off x="3508717" y="2812854"/>
              <a:ext cx="111395" cy="64844"/>
            </a:xfrm>
            <a:custGeom>
              <a:avLst/>
              <a:gdLst/>
              <a:ahLst/>
              <a:cxnLst/>
              <a:rect l="l" t="t" r="r" b="b"/>
              <a:pathLst>
                <a:path w="1766" h="1028" extrusionOk="0">
                  <a:moveTo>
                    <a:pt x="49" y="0"/>
                  </a:moveTo>
                  <a:lnTo>
                    <a:pt x="0" y="37"/>
                  </a:lnTo>
                  <a:lnTo>
                    <a:pt x="1705" y="1028"/>
                  </a:lnTo>
                  <a:lnTo>
                    <a:pt x="1765" y="99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21;p60">
              <a:extLst>
                <a:ext uri="{FF2B5EF4-FFF2-40B4-BE49-F238E27FC236}">
                  <a16:creationId xmlns:a16="http://schemas.microsoft.com/office/drawing/2014/main" id="{18593DAF-DB05-614F-A97D-925F62123981}"/>
                </a:ext>
              </a:extLst>
            </p:cNvPr>
            <p:cNvSpPr/>
            <p:nvPr/>
          </p:nvSpPr>
          <p:spPr>
            <a:xfrm>
              <a:off x="3464501" y="2838779"/>
              <a:ext cx="110575" cy="64087"/>
            </a:xfrm>
            <a:custGeom>
              <a:avLst/>
              <a:gdLst/>
              <a:ahLst/>
              <a:cxnLst/>
              <a:rect l="l" t="t" r="r" b="b"/>
              <a:pathLst>
                <a:path w="1753" h="1016" extrusionOk="0">
                  <a:moveTo>
                    <a:pt x="49" y="0"/>
                  </a:moveTo>
                  <a:lnTo>
                    <a:pt x="0" y="25"/>
                  </a:lnTo>
                  <a:lnTo>
                    <a:pt x="1705" y="1016"/>
                  </a:lnTo>
                  <a:lnTo>
                    <a:pt x="1753" y="99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122;p60">
              <a:extLst>
                <a:ext uri="{FF2B5EF4-FFF2-40B4-BE49-F238E27FC236}">
                  <a16:creationId xmlns:a16="http://schemas.microsoft.com/office/drawing/2014/main" id="{61C64BED-4869-8848-BDCF-536965F42AAA}"/>
                </a:ext>
              </a:extLst>
            </p:cNvPr>
            <p:cNvSpPr/>
            <p:nvPr/>
          </p:nvSpPr>
          <p:spPr>
            <a:xfrm>
              <a:off x="3000950" y="2364565"/>
              <a:ext cx="613050" cy="353802"/>
            </a:xfrm>
            <a:custGeom>
              <a:avLst/>
              <a:gdLst/>
              <a:ahLst/>
              <a:cxnLst/>
              <a:rect l="l" t="t" r="r" b="b"/>
              <a:pathLst>
                <a:path w="9719" h="5609" extrusionOk="0">
                  <a:moveTo>
                    <a:pt x="25" y="0"/>
                  </a:moveTo>
                  <a:lnTo>
                    <a:pt x="1" y="12"/>
                  </a:lnTo>
                  <a:lnTo>
                    <a:pt x="9694" y="5609"/>
                  </a:lnTo>
                  <a:lnTo>
                    <a:pt x="9718" y="559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0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123;p60">
              <a:extLst>
                <a:ext uri="{FF2B5EF4-FFF2-40B4-BE49-F238E27FC236}">
                  <a16:creationId xmlns:a16="http://schemas.microsoft.com/office/drawing/2014/main" id="{831448F0-CD71-3043-927E-548D9B218CCB}"/>
                </a:ext>
              </a:extLst>
            </p:cNvPr>
            <p:cNvSpPr/>
            <p:nvPr/>
          </p:nvSpPr>
          <p:spPr>
            <a:xfrm>
              <a:off x="2380338" y="2439059"/>
              <a:ext cx="257041" cy="134860"/>
            </a:xfrm>
            <a:custGeom>
              <a:avLst/>
              <a:gdLst/>
              <a:ahLst/>
              <a:cxnLst/>
              <a:rect l="l" t="t" r="r" b="b"/>
              <a:pathLst>
                <a:path w="4075" h="2138" extrusionOk="0">
                  <a:moveTo>
                    <a:pt x="2038" y="1"/>
                  </a:moveTo>
                  <a:cubicBezTo>
                    <a:pt x="1563" y="1"/>
                    <a:pt x="1089" y="107"/>
                    <a:pt x="726" y="318"/>
                  </a:cubicBezTo>
                  <a:cubicBezTo>
                    <a:pt x="1" y="729"/>
                    <a:pt x="1" y="1406"/>
                    <a:pt x="726" y="1829"/>
                  </a:cubicBezTo>
                  <a:cubicBezTo>
                    <a:pt x="1089" y="2034"/>
                    <a:pt x="1563" y="2137"/>
                    <a:pt x="2038" y="2137"/>
                  </a:cubicBezTo>
                  <a:cubicBezTo>
                    <a:pt x="2512" y="2137"/>
                    <a:pt x="2986" y="2034"/>
                    <a:pt x="3349" y="1829"/>
                  </a:cubicBezTo>
                  <a:cubicBezTo>
                    <a:pt x="4074" y="1406"/>
                    <a:pt x="4062" y="729"/>
                    <a:pt x="3349" y="318"/>
                  </a:cubicBezTo>
                  <a:cubicBezTo>
                    <a:pt x="2986" y="107"/>
                    <a:pt x="2512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124;p60">
              <a:extLst>
                <a:ext uri="{FF2B5EF4-FFF2-40B4-BE49-F238E27FC236}">
                  <a16:creationId xmlns:a16="http://schemas.microsoft.com/office/drawing/2014/main" id="{2BF44F0A-976A-C74E-BBAE-72BA982934B9}"/>
                </a:ext>
              </a:extLst>
            </p:cNvPr>
            <p:cNvSpPr/>
            <p:nvPr/>
          </p:nvSpPr>
          <p:spPr>
            <a:xfrm>
              <a:off x="2458112" y="2470724"/>
              <a:ext cx="118270" cy="62384"/>
            </a:xfrm>
            <a:custGeom>
              <a:avLst/>
              <a:gdLst/>
              <a:ahLst/>
              <a:cxnLst/>
              <a:rect l="l" t="t" r="r" b="b"/>
              <a:pathLst>
                <a:path w="1875" h="989" extrusionOk="0">
                  <a:moveTo>
                    <a:pt x="939" y="0"/>
                  </a:moveTo>
                  <a:cubicBezTo>
                    <a:pt x="732" y="0"/>
                    <a:pt x="527" y="52"/>
                    <a:pt x="339" y="155"/>
                  </a:cubicBezTo>
                  <a:cubicBezTo>
                    <a:pt x="1" y="336"/>
                    <a:pt x="1" y="650"/>
                    <a:pt x="339" y="844"/>
                  </a:cubicBezTo>
                  <a:cubicBezTo>
                    <a:pt x="527" y="940"/>
                    <a:pt x="732" y="989"/>
                    <a:pt x="939" y="989"/>
                  </a:cubicBezTo>
                  <a:cubicBezTo>
                    <a:pt x="1146" y="989"/>
                    <a:pt x="1354" y="940"/>
                    <a:pt x="1548" y="844"/>
                  </a:cubicBezTo>
                  <a:cubicBezTo>
                    <a:pt x="1874" y="650"/>
                    <a:pt x="1874" y="336"/>
                    <a:pt x="1548" y="155"/>
                  </a:cubicBezTo>
                  <a:cubicBezTo>
                    <a:pt x="1354" y="52"/>
                    <a:pt x="1146" y="0"/>
                    <a:pt x="9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125;p60">
              <a:extLst>
                <a:ext uri="{FF2B5EF4-FFF2-40B4-BE49-F238E27FC236}">
                  <a16:creationId xmlns:a16="http://schemas.microsoft.com/office/drawing/2014/main" id="{14957731-DEE6-8A46-9B42-3461755B4E30}"/>
                </a:ext>
              </a:extLst>
            </p:cNvPr>
            <p:cNvSpPr/>
            <p:nvPr/>
          </p:nvSpPr>
          <p:spPr>
            <a:xfrm>
              <a:off x="2393332" y="2516896"/>
              <a:ext cx="100672" cy="56644"/>
            </a:xfrm>
            <a:custGeom>
              <a:avLst/>
              <a:gdLst/>
              <a:ahLst/>
              <a:cxnLst/>
              <a:rect l="l" t="t" r="r" b="b"/>
              <a:pathLst>
                <a:path w="1596" h="898" extrusionOk="0">
                  <a:moveTo>
                    <a:pt x="241" y="0"/>
                  </a:moveTo>
                  <a:cubicBezTo>
                    <a:pt x="160" y="0"/>
                    <a:pt x="80" y="5"/>
                    <a:pt x="0" y="15"/>
                  </a:cubicBezTo>
                  <a:cubicBezTo>
                    <a:pt x="97" y="269"/>
                    <a:pt x="278" y="474"/>
                    <a:pt x="520" y="595"/>
                  </a:cubicBezTo>
                  <a:cubicBezTo>
                    <a:pt x="834" y="764"/>
                    <a:pt x="1173" y="861"/>
                    <a:pt x="1535" y="897"/>
                  </a:cubicBezTo>
                  <a:cubicBezTo>
                    <a:pt x="1596" y="655"/>
                    <a:pt x="1475" y="414"/>
                    <a:pt x="1161" y="232"/>
                  </a:cubicBezTo>
                  <a:cubicBezTo>
                    <a:pt x="880" y="78"/>
                    <a:pt x="561" y="0"/>
                    <a:pt x="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126;p60">
              <a:extLst>
                <a:ext uri="{FF2B5EF4-FFF2-40B4-BE49-F238E27FC236}">
                  <a16:creationId xmlns:a16="http://schemas.microsoft.com/office/drawing/2014/main" id="{01B9D071-96E5-0D4D-8C91-7D96625C6615}"/>
                </a:ext>
              </a:extLst>
            </p:cNvPr>
            <p:cNvSpPr/>
            <p:nvPr/>
          </p:nvSpPr>
          <p:spPr>
            <a:xfrm>
              <a:off x="2108163" y="2596121"/>
              <a:ext cx="257041" cy="134860"/>
            </a:xfrm>
            <a:custGeom>
              <a:avLst/>
              <a:gdLst/>
              <a:ahLst/>
              <a:cxnLst/>
              <a:rect l="l" t="t" r="r" b="b"/>
              <a:pathLst>
                <a:path w="4075" h="2138" extrusionOk="0">
                  <a:moveTo>
                    <a:pt x="2038" y="1"/>
                  </a:moveTo>
                  <a:cubicBezTo>
                    <a:pt x="1563" y="1"/>
                    <a:pt x="1089" y="107"/>
                    <a:pt x="726" y="318"/>
                  </a:cubicBezTo>
                  <a:cubicBezTo>
                    <a:pt x="1" y="729"/>
                    <a:pt x="13" y="1406"/>
                    <a:pt x="726" y="1829"/>
                  </a:cubicBezTo>
                  <a:cubicBezTo>
                    <a:pt x="1089" y="2034"/>
                    <a:pt x="1563" y="2137"/>
                    <a:pt x="2038" y="2137"/>
                  </a:cubicBezTo>
                  <a:cubicBezTo>
                    <a:pt x="2512" y="2137"/>
                    <a:pt x="2986" y="2034"/>
                    <a:pt x="3349" y="1829"/>
                  </a:cubicBezTo>
                  <a:cubicBezTo>
                    <a:pt x="4074" y="1406"/>
                    <a:pt x="4074" y="729"/>
                    <a:pt x="3349" y="318"/>
                  </a:cubicBezTo>
                  <a:cubicBezTo>
                    <a:pt x="2986" y="107"/>
                    <a:pt x="2512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127;p60">
              <a:extLst>
                <a:ext uri="{FF2B5EF4-FFF2-40B4-BE49-F238E27FC236}">
                  <a16:creationId xmlns:a16="http://schemas.microsoft.com/office/drawing/2014/main" id="{BB1B3552-2565-5D45-A15B-AB02A684A3F2}"/>
                </a:ext>
              </a:extLst>
            </p:cNvPr>
            <p:cNvSpPr/>
            <p:nvPr/>
          </p:nvSpPr>
          <p:spPr>
            <a:xfrm>
              <a:off x="2191298" y="2627597"/>
              <a:ext cx="107547" cy="62573"/>
            </a:xfrm>
            <a:custGeom>
              <a:avLst/>
              <a:gdLst/>
              <a:ahLst/>
              <a:cxnLst/>
              <a:rect l="l" t="t" r="r" b="b"/>
              <a:pathLst>
                <a:path w="1705" h="992" extrusionOk="0">
                  <a:moveTo>
                    <a:pt x="859" y="0"/>
                  </a:moveTo>
                  <a:cubicBezTo>
                    <a:pt x="387" y="0"/>
                    <a:pt x="0" y="218"/>
                    <a:pt x="0" y="496"/>
                  </a:cubicBezTo>
                  <a:cubicBezTo>
                    <a:pt x="0" y="762"/>
                    <a:pt x="387" y="991"/>
                    <a:pt x="859" y="991"/>
                  </a:cubicBezTo>
                  <a:cubicBezTo>
                    <a:pt x="1330" y="991"/>
                    <a:pt x="1705" y="762"/>
                    <a:pt x="1705" y="496"/>
                  </a:cubicBezTo>
                  <a:cubicBezTo>
                    <a:pt x="1705" y="218"/>
                    <a:pt x="1330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128;p60">
              <a:extLst>
                <a:ext uri="{FF2B5EF4-FFF2-40B4-BE49-F238E27FC236}">
                  <a16:creationId xmlns:a16="http://schemas.microsoft.com/office/drawing/2014/main" id="{FCA1207F-7983-8243-A30A-BDB56C136375}"/>
                </a:ext>
              </a:extLst>
            </p:cNvPr>
            <p:cNvSpPr/>
            <p:nvPr/>
          </p:nvSpPr>
          <p:spPr>
            <a:xfrm>
              <a:off x="2121913" y="2673958"/>
              <a:ext cx="99915" cy="56644"/>
            </a:xfrm>
            <a:custGeom>
              <a:avLst/>
              <a:gdLst/>
              <a:ahLst/>
              <a:cxnLst/>
              <a:rect l="l" t="t" r="r" b="b"/>
              <a:pathLst>
                <a:path w="1584" h="898" extrusionOk="0">
                  <a:moveTo>
                    <a:pt x="235" y="0"/>
                  </a:moveTo>
                  <a:cubicBezTo>
                    <a:pt x="156" y="0"/>
                    <a:pt x="78" y="5"/>
                    <a:pt x="0" y="15"/>
                  </a:cubicBezTo>
                  <a:cubicBezTo>
                    <a:pt x="85" y="269"/>
                    <a:pt x="266" y="474"/>
                    <a:pt x="508" y="595"/>
                  </a:cubicBezTo>
                  <a:cubicBezTo>
                    <a:pt x="822" y="764"/>
                    <a:pt x="1161" y="861"/>
                    <a:pt x="1523" y="897"/>
                  </a:cubicBezTo>
                  <a:cubicBezTo>
                    <a:pt x="1584" y="655"/>
                    <a:pt x="1463" y="414"/>
                    <a:pt x="1149" y="232"/>
                  </a:cubicBezTo>
                  <a:cubicBezTo>
                    <a:pt x="868" y="78"/>
                    <a:pt x="549" y="0"/>
                    <a:pt x="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129;p60">
              <a:extLst>
                <a:ext uri="{FF2B5EF4-FFF2-40B4-BE49-F238E27FC236}">
                  <a16:creationId xmlns:a16="http://schemas.microsoft.com/office/drawing/2014/main" id="{09D71166-E1E5-F841-9092-DEC2451909A5}"/>
                </a:ext>
              </a:extLst>
            </p:cNvPr>
            <p:cNvSpPr/>
            <p:nvPr/>
          </p:nvSpPr>
          <p:spPr>
            <a:xfrm>
              <a:off x="2584707" y="2549633"/>
              <a:ext cx="728924" cy="422682"/>
            </a:xfrm>
            <a:custGeom>
              <a:avLst/>
              <a:gdLst/>
              <a:ahLst/>
              <a:cxnLst/>
              <a:rect l="l" t="t" r="r" b="b"/>
              <a:pathLst>
                <a:path w="11556" h="6701" extrusionOk="0">
                  <a:moveTo>
                    <a:pt x="1649" y="70"/>
                  </a:moveTo>
                  <a:cubicBezTo>
                    <a:pt x="2034" y="70"/>
                    <a:pt x="2418" y="161"/>
                    <a:pt x="2768" y="342"/>
                  </a:cubicBezTo>
                  <a:lnTo>
                    <a:pt x="11023" y="5104"/>
                  </a:lnTo>
                  <a:cubicBezTo>
                    <a:pt x="11326" y="5273"/>
                    <a:pt x="11483" y="5491"/>
                    <a:pt x="11483" y="5733"/>
                  </a:cubicBezTo>
                  <a:cubicBezTo>
                    <a:pt x="11483" y="5962"/>
                    <a:pt x="11326" y="6192"/>
                    <a:pt x="11023" y="6361"/>
                  </a:cubicBezTo>
                  <a:cubicBezTo>
                    <a:pt x="10673" y="6536"/>
                    <a:pt x="10289" y="6624"/>
                    <a:pt x="9905" y="6624"/>
                  </a:cubicBezTo>
                  <a:cubicBezTo>
                    <a:pt x="9522" y="6624"/>
                    <a:pt x="9138" y="6536"/>
                    <a:pt x="8787" y="6361"/>
                  </a:cubicBezTo>
                  <a:lnTo>
                    <a:pt x="520" y="1599"/>
                  </a:lnTo>
                  <a:cubicBezTo>
                    <a:pt x="230" y="1418"/>
                    <a:pt x="73" y="1200"/>
                    <a:pt x="73" y="970"/>
                  </a:cubicBezTo>
                  <a:cubicBezTo>
                    <a:pt x="73" y="729"/>
                    <a:pt x="230" y="511"/>
                    <a:pt x="520" y="342"/>
                  </a:cubicBezTo>
                  <a:cubicBezTo>
                    <a:pt x="876" y="161"/>
                    <a:pt x="1263" y="70"/>
                    <a:pt x="1649" y="70"/>
                  </a:cubicBezTo>
                  <a:close/>
                  <a:moveTo>
                    <a:pt x="1650" y="0"/>
                  </a:moveTo>
                  <a:cubicBezTo>
                    <a:pt x="1254" y="0"/>
                    <a:pt x="858" y="94"/>
                    <a:pt x="496" y="281"/>
                  </a:cubicBezTo>
                  <a:cubicBezTo>
                    <a:pt x="169" y="463"/>
                    <a:pt x="0" y="705"/>
                    <a:pt x="0" y="970"/>
                  </a:cubicBezTo>
                  <a:cubicBezTo>
                    <a:pt x="0" y="1224"/>
                    <a:pt x="169" y="1478"/>
                    <a:pt x="496" y="1659"/>
                  </a:cubicBezTo>
                  <a:lnTo>
                    <a:pt x="8751" y="6422"/>
                  </a:lnTo>
                  <a:cubicBezTo>
                    <a:pt x="9082" y="6604"/>
                    <a:pt x="9456" y="6701"/>
                    <a:pt x="9843" y="6701"/>
                  </a:cubicBezTo>
                  <a:cubicBezTo>
                    <a:pt x="9866" y="6701"/>
                    <a:pt x="9888" y="6700"/>
                    <a:pt x="9911" y="6700"/>
                  </a:cubicBezTo>
                  <a:cubicBezTo>
                    <a:pt x="9934" y="6700"/>
                    <a:pt x="9956" y="6701"/>
                    <a:pt x="9978" y="6701"/>
                  </a:cubicBezTo>
                  <a:cubicBezTo>
                    <a:pt x="10355" y="6701"/>
                    <a:pt x="10729" y="6604"/>
                    <a:pt x="11060" y="6422"/>
                  </a:cubicBezTo>
                  <a:cubicBezTo>
                    <a:pt x="11386" y="6240"/>
                    <a:pt x="11555" y="5999"/>
                    <a:pt x="11555" y="5733"/>
                  </a:cubicBezTo>
                  <a:cubicBezTo>
                    <a:pt x="11555" y="5467"/>
                    <a:pt x="11374" y="5225"/>
                    <a:pt x="11060" y="5044"/>
                  </a:cubicBezTo>
                  <a:lnTo>
                    <a:pt x="2804" y="281"/>
                  </a:lnTo>
                  <a:cubicBezTo>
                    <a:pt x="2442" y="94"/>
                    <a:pt x="2046" y="0"/>
                    <a:pt x="165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130;p60">
              <a:extLst>
                <a:ext uri="{FF2B5EF4-FFF2-40B4-BE49-F238E27FC236}">
                  <a16:creationId xmlns:a16="http://schemas.microsoft.com/office/drawing/2014/main" id="{6E1E007A-5D86-BF42-B6F3-09D62145B3AA}"/>
                </a:ext>
              </a:extLst>
            </p:cNvPr>
            <p:cNvSpPr/>
            <p:nvPr/>
          </p:nvSpPr>
          <p:spPr>
            <a:xfrm>
              <a:off x="3280758" y="2952380"/>
              <a:ext cx="208219" cy="117640"/>
            </a:xfrm>
            <a:custGeom>
              <a:avLst/>
              <a:gdLst/>
              <a:ahLst/>
              <a:cxnLst/>
              <a:rect l="l" t="t" r="r" b="b"/>
              <a:pathLst>
                <a:path w="3301" h="1865" extrusionOk="0">
                  <a:moveTo>
                    <a:pt x="1918" y="64"/>
                  </a:moveTo>
                  <a:cubicBezTo>
                    <a:pt x="1992" y="64"/>
                    <a:pt x="2067" y="79"/>
                    <a:pt x="2140" y="109"/>
                  </a:cubicBezTo>
                  <a:lnTo>
                    <a:pt x="3071" y="653"/>
                  </a:lnTo>
                  <a:cubicBezTo>
                    <a:pt x="3191" y="701"/>
                    <a:pt x="3191" y="859"/>
                    <a:pt x="3071" y="907"/>
                  </a:cubicBezTo>
                  <a:lnTo>
                    <a:pt x="2406" y="1282"/>
                  </a:lnTo>
                  <a:lnTo>
                    <a:pt x="2406" y="871"/>
                  </a:lnTo>
                  <a:lnTo>
                    <a:pt x="1403" y="871"/>
                  </a:lnTo>
                  <a:lnTo>
                    <a:pt x="1403" y="665"/>
                  </a:lnTo>
                  <a:lnTo>
                    <a:pt x="762" y="665"/>
                  </a:lnTo>
                  <a:lnTo>
                    <a:pt x="1705" y="109"/>
                  </a:lnTo>
                  <a:cubicBezTo>
                    <a:pt x="1771" y="79"/>
                    <a:pt x="1844" y="64"/>
                    <a:pt x="1918" y="64"/>
                  </a:cubicBezTo>
                  <a:close/>
                  <a:moveTo>
                    <a:pt x="1294" y="726"/>
                  </a:moveTo>
                  <a:lnTo>
                    <a:pt x="1294" y="1124"/>
                  </a:lnTo>
                  <a:lnTo>
                    <a:pt x="1390" y="1124"/>
                  </a:lnTo>
                  <a:lnTo>
                    <a:pt x="1390" y="931"/>
                  </a:lnTo>
                  <a:lnTo>
                    <a:pt x="2297" y="931"/>
                  </a:lnTo>
                  <a:lnTo>
                    <a:pt x="2297" y="1342"/>
                  </a:lnTo>
                  <a:lnTo>
                    <a:pt x="1596" y="1753"/>
                  </a:lnTo>
                  <a:cubicBezTo>
                    <a:pt x="1529" y="1789"/>
                    <a:pt x="1457" y="1807"/>
                    <a:pt x="1384" y="1807"/>
                  </a:cubicBezTo>
                  <a:cubicBezTo>
                    <a:pt x="1312" y="1807"/>
                    <a:pt x="1239" y="1789"/>
                    <a:pt x="1173" y="1753"/>
                  </a:cubicBezTo>
                  <a:lnTo>
                    <a:pt x="218" y="1209"/>
                  </a:lnTo>
                  <a:cubicBezTo>
                    <a:pt x="109" y="1173"/>
                    <a:pt x="109" y="1004"/>
                    <a:pt x="218" y="967"/>
                  </a:cubicBezTo>
                  <a:lnTo>
                    <a:pt x="641" y="726"/>
                  </a:lnTo>
                  <a:close/>
                  <a:moveTo>
                    <a:pt x="1922" y="0"/>
                  </a:moveTo>
                  <a:cubicBezTo>
                    <a:pt x="1823" y="0"/>
                    <a:pt x="1723" y="25"/>
                    <a:pt x="1632" y="73"/>
                  </a:cubicBezTo>
                  <a:lnTo>
                    <a:pt x="158" y="919"/>
                  </a:lnTo>
                  <a:cubicBezTo>
                    <a:pt x="0" y="979"/>
                    <a:pt x="0" y="1197"/>
                    <a:pt x="158" y="1257"/>
                  </a:cubicBezTo>
                  <a:lnTo>
                    <a:pt x="1088" y="1801"/>
                  </a:lnTo>
                  <a:cubicBezTo>
                    <a:pt x="1179" y="1844"/>
                    <a:pt x="1279" y="1865"/>
                    <a:pt x="1378" y="1865"/>
                  </a:cubicBezTo>
                  <a:cubicBezTo>
                    <a:pt x="1478" y="1865"/>
                    <a:pt x="1578" y="1844"/>
                    <a:pt x="1668" y="1801"/>
                  </a:cubicBezTo>
                  <a:lnTo>
                    <a:pt x="3143" y="943"/>
                  </a:lnTo>
                  <a:cubicBezTo>
                    <a:pt x="3300" y="883"/>
                    <a:pt x="3300" y="665"/>
                    <a:pt x="3143" y="617"/>
                  </a:cubicBezTo>
                  <a:lnTo>
                    <a:pt x="2212" y="73"/>
                  </a:lnTo>
                  <a:cubicBezTo>
                    <a:pt x="2122" y="25"/>
                    <a:pt x="2022" y="0"/>
                    <a:pt x="192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131;p60">
              <a:extLst>
                <a:ext uri="{FF2B5EF4-FFF2-40B4-BE49-F238E27FC236}">
                  <a16:creationId xmlns:a16="http://schemas.microsoft.com/office/drawing/2014/main" id="{FBB43B39-0A10-784E-822C-FC09B72FA145}"/>
                </a:ext>
              </a:extLst>
            </p:cNvPr>
            <p:cNvSpPr/>
            <p:nvPr/>
          </p:nvSpPr>
          <p:spPr>
            <a:xfrm>
              <a:off x="3382122" y="2969916"/>
              <a:ext cx="24474" cy="13751"/>
            </a:xfrm>
            <a:custGeom>
              <a:avLst/>
              <a:gdLst/>
              <a:ahLst/>
              <a:cxnLst/>
              <a:rect l="l" t="t" r="r" b="b"/>
              <a:pathLst>
                <a:path w="388" h="218" extrusionOk="0">
                  <a:moveTo>
                    <a:pt x="194" y="0"/>
                  </a:moveTo>
                  <a:cubicBezTo>
                    <a:pt x="86" y="0"/>
                    <a:pt x="1" y="49"/>
                    <a:pt x="1" y="109"/>
                  </a:cubicBezTo>
                  <a:cubicBezTo>
                    <a:pt x="1" y="170"/>
                    <a:pt x="86" y="218"/>
                    <a:pt x="194" y="218"/>
                  </a:cubicBezTo>
                  <a:cubicBezTo>
                    <a:pt x="303" y="218"/>
                    <a:pt x="388" y="170"/>
                    <a:pt x="388" y="109"/>
                  </a:cubicBezTo>
                  <a:cubicBezTo>
                    <a:pt x="388" y="49"/>
                    <a:pt x="303" y="0"/>
                    <a:pt x="19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132;p60">
              <a:extLst>
                <a:ext uri="{FF2B5EF4-FFF2-40B4-BE49-F238E27FC236}">
                  <a16:creationId xmlns:a16="http://schemas.microsoft.com/office/drawing/2014/main" id="{932551A2-B110-1F40-A5C9-99E3C5690A71}"/>
                </a:ext>
              </a:extLst>
            </p:cNvPr>
            <p:cNvSpPr/>
            <p:nvPr/>
          </p:nvSpPr>
          <p:spPr>
            <a:xfrm>
              <a:off x="3262466" y="2940648"/>
              <a:ext cx="133472" cy="84965"/>
            </a:xfrm>
            <a:custGeom>
              <a:avLst/>
              <a:gdLst/>
              <a:ahLst/>
              <a:cxnLst/>
              <a:rect l="l" t="t" r="r" b="b"/>
              <a:pathLst>
                <a:path w="2116" h="1347" extrusionOk="0">
                  <a:moveTo>
                    <a:pt x="1705" y="1"/>
                  </a:moveTo>
                  <a:cubicBezTo>
                    <a:pt x="1680" y="1"/>
                    <a:pt x="1656" y="2"/>
                    <a:pt x="1632" y="5"/>
                  </a:cubicBezTo>
                  <a:cubicBezTo>
                    <a:pt x="1535" y="5"/>
                    <a:pt x="1439" y="29"/>
                    <a:pt x="1366" y="90"/>
                  </a:cubicBezTo>
                  <a:lnTo>
                    <a:pt x="121" y="1008"/>
                  </a:lnTo>
                  <a:cubicBezTo>
                    <a:pt x="0" y="1105"/>
                    <a:pt x="25" y="1226"/>
                    <a:pt x="157" y="1310"/>
                  </a:cubicBezTo>
                  <a:cubicBezTo>
                    <a:pt x="170" y="1323"/>
                    <a:pt x="182" y="1323"/>
                    <a:pt x="194" y="1335"/>
                  </a:cubicBezTo>
                  <a:lnTo>
                    <a:pt x="218" y="1347"/>
                  </a:lnTo>
                  <a:cubicBezTo>
                    <a:pt x="218" y="1310"/>
                    <a:pt x="218" y="1286"/>
                    <a:pt x="230" y="1262"/>
                  </a:cubicBezTo>
                  <a:cubicBezTo>
                    <a:pt x="133" y="1226"/>
                    <a:pt x="121" y="1105"/>
                    <a:pt x="206" y="1045"/>
                  </a:cubicBezTo>
                  <a:lnTo>
                    <a:pt x="1451" y="126"/>
                  </a:lnTo>
                  <a:cubicBezTo>
                    <a:pt x="1499" y="90"/>
                    <a:pt x="1572" y="65"/>
                    <a:pt x="1644" y="53"/>
                  </a:cubicBezTo>
                  <a:cubicBezTo>
                    <a:pt x="1717" y="53"/>
                    <a:pt x="1789" y="65"/>
                    <a:pt x="1850" y="90"/>
                  </a:cubicBezTo>
                  <a:lnTo>
                    <a:pt x="2007" y="162"/>
                  </a:lnTo>
                  <a:cubicBezTo>
                    <a:pt x="2043" y="150"/>
                    <a:pt x="2079" y="138"/>
                    <a:pt x="2116" y="138"/>
                  </a:cubicBezTo>
                  <a:lnTo>
                    <a:pt x="1922" y="41"/>
                  </a:lnTo>
                  <a:cubicBezTo>
                    <a:pt x="1850" y="14"/>
                    <a:pt x="1777" y="1"/>
                    <a:pt x="1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133;p60">
              <a:extLst>
                <a:ext uri="{FF2B5EF4-FFF2-40B4-BE49-F238E27FC236}">
                  <a16:creationId xmlns:a16="http://schemas.microsoft.com/office/drawing/2014/main" id="{2FB7E821-6885-E540-A6C1-B69725C00CEE}"/>
                </a:ext>
              </a:extLst>
            </p:cNvPr>
            <p:cNvSpPr/>
            <p:nvPr/>
          </p:nvSpPr>
          <p:spPr>
            <a:xfrm>
              <a:off x="2352900" y="2738738"/>
              <a:ext cx="256221" cy="134797"/>
            </a:xfrm>
            <a:custGeom>
              <a:avLst/>
              <a:gdLst/>
              <a:ahLst/>
              <a:cxnLst/>
              <a:rect l="l" t="t" r="r" b="b"/>
              <a:pathLst>
                <a:path w="4062" h="2137" extrusionOk="0">
                  <a:moveTo>
                    <a:pt x="2037" y="0"/>
                  </a:moveTo>
                  <a:cubicBezTo>
                    <a:pt x="1563" y="0"/>
                    <a:pt x="1089" y="106"/>
                    <a:pt x="726" y="317"/>
                  </a:cubicBezTo>
                  <a:cubicBezTo>
                    <a:pt x="1" y="728"/>
                    <a:pt x="1" y="1405"/>
                    <a:pt x="726" y="1828"/>
                  </a:cubicBezTo>
                  <a:cubicBezTo>
                    <a:pt x="1089" y="2034"/>
                    <a:pt x="1563" y="2136"/>
                    <a:pt x="2037" y="2136"/>
                  </a:cubicBezTo>
                  <a:cubicBezTo>
                    <a:pt x="2512" y="2136"/>
                    <a:pt x="2986" y="2034"/>
                    <a:pt x="3349" y="1828"/>
                  </a:cubicBezTo>
                  <a:cubicBezTo>
                    <a:pt x="4062" y="1405"/>
                    <a:pt x="4062" y="728"/>
                    <a:pt x="3349" y="317"/>
                  </a:cubicBezTo>
                  <a:cubicBezTo>
                    <a:pt x="2986" y="106"/>
                    <a:pt x="2512" y="0"/>
                    <a:pt x="2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134;p60">
              <a:extLst>
                <a:ext uri="{FF2B5EF4-FFF2-40B4-BE49-F238E27FC236}">
                  <a16:creationId xmlns:a16="http://schemas.microsoft.com/office/drawing/2014/main" id="{A3FD6F9B-E7C2-0B48-9B14-D009982E47C9}"/>
                </a:ext>
              </a:extLst>
            </p:cNvPr>
            <p:cNvSpPr/>
            <p:nvPr/>
          </p:nvSpPr>
          <p:spPr>
            <a:xfrm>
              <a:off x="1940442" y="2756463"/>
              <a:ext cx="141104" cy="80865"/>
            </a:xfrm>
            <a:custGeom>
              <a:avLst/>
              <a:gdLst/>
              <a:ahLst/>
              <a:cxnLst/>
              <a:rect l="l" t="t" r="r" b="b"/>
              <a:pathLst>
                <a:path w="2237" h="1282" extrusionOk="0">
                  <a:moveTo>
                    <a:pt x="1125" y="0"/>
                  </a:moveTo>
                  <a:cubicBezTo>
                    <a:pt x="508" y="0"/>
                    <a:pt x="1" y="290"/>
                    <a:pt x="1" y="641"/>
                  </a:cubicBezTo>
                  <a:cubicBezTo>
                    <a:pt x="1" y="991"/>
                    <a:pt x="508" y="1281"/>
                    <a:pt x="1125" y="1281"/>
                  </a:cubicBezTo>
                  <a:cubicBezTo>
                    <a:pt x="1741" y="1281"/>
                    <a:pt x="2237" y="991"/>
                    <a:pt x="2237" y="641"/>
                  </a:cubicBezTo>
                  <a:cubicBezTo>
                    <a:pt x="2237" y="290"/>
                    <a:pt x="174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135;p60">
              <a:extLst>
                <a:ext uri="{FF2B5EF4-FFF2-40B4-BE49-F238E27FC236}">
                  <a16:creationId xmlns:a16="http://schemas.microsoft.com/office/drawing/2014/main" id="{628BF239-68FC-C241-93F6-37B882F33C69}"/>
                </a:ext>
              </a:extLst>
            </p:cNvPr>
            <p:cNvSpPr/>
            <p:nvPr/>
          </p:nvSpPr>
          <p:spPr>
            <a:xfrm>
              <a:off x="2598395" y="2880536"/>
              <a:ext cx="256978" cy="134797"/>
            </a:xfrm>
            <a:custGeom>
              <a:avLst/>
              <a:gdLst/>
              <a:ahLst/>
              <a:cxnLst/>
              <a:rect l="l" t="t" r="r" b="b"/>
              <a:pathLst>
                <a:path w="4074" h="2137" extrusionOk="0">
                  <a:moveTo>
                    <a:pt x="2037" y="0"/>
                  </a:moveTo>
                  <a:cubicBezTo>
                    <a:pt x="1563" y="0"/>
                    <a:pt x="1089" y="106"/>
                    <a:pt x="726" y="317"/>
                  </a:cubicBezTo>
                  <a:cubicBezTo>
                    <a:pt x="1" y="728"/>
                    <a:pt x="1" y="1405"/>
                    <a:pt x="726" y="1828"/>
                  </a:cubicBezTo>
                  <a:cubicBezTo>
                    <a:pt x="1089" y="2034"/>
                    <a:pt x="1563" y="2137"/>
                    <a:pt x="2037" y="2137"/>
                  </a:cubicBezTo>
                  <a:cubicBezTo>
                    <a:pt x="2512" y="2137"/>
                    <a:pt x="2986" y="2034"/>
                    <a:pt x="3349" y="1828"/>
                  </a:cubicBezTo>
                  <a:cubicBezTo>
                    <a:pt x="4074" y="1405"/>
                    <a:pt x="4062" y="728"/>
                    <a:pt x="3349" y="317"/>
                  </a:cubicBezTo>
                  <a:cubicBezTo>
                    <a:pt x="2986" y="106"/>
                    <a:pt x="2512" y="0"/>
                    <a:pt x="2037" y="0"/>
                  </a:cubicBezTo>
                  <a:close/>
                </a:path>
              </a:pathLst>
            </a:custGeom>
            <a:solidFill>
              <a:srgbClr val="C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136;p60">
              <a:extLst>
                <a:ext uri="{FF2B5EF4-FFF2-40B4-BE49-F238E27FC236}">
                  <a16:creationId xmlns:a16="http://schemas.microsoft.com/office/drawing/2014/main" id="{5FDF2A88-2EC9-2C45-A150-F937E4CA7EA9}"/>
                </a:ext>
              </a:extLst>
            </p:cNvPr>
            <p:cNvSpPr/>
            <p:nvPr/>
          </p:nvSpPr>
          <p:spPr>
            <a:xfrm>
              <a:off x="2843889" y="3022900"/>
              <a:ext cx="256978" cy="134797"/>
            </a:xfrm>
            <a:custGeom>
              <a:avLst/>
              <a:gdLst/>
              <a:ahLst/>
              <a:cxnLst/>
              <a:rect l="l" t="t" r="r" b="b"/>
              <a:pathLst>
                <a:path w="4074" h="2137" extrusionOk="0">
                  <a:moveTo>
                    <a:pt x="2037" y="0"/>
                  </a:moveTo>
                  <a:cubicBezTo>
                    <a:pt x="1563" y="0"/>
                    <a:pt x="1089" y="103"/>
                    <a:pt x="726" y="309"/>
                  </a:cubicBezTo>
                  <a:cubicBezTo>
                    <a:pt x="1" y="732"/>
                    <a:pt x="1" y="1396"/>
                    <a:pt x="726" y="1819"/>
                  </a:cubicBezTo>
                  <a:cubicBezTo>
                    <a:pt x="1089" y="2031"/>
                    <a:pt x="1563" y="2137"/>
                    <a:pt x="2037" y="2137"/>
                  </a:cubicBezTo>
                  <a:cubicBezTo>
                    <a:pt x="2512" y="2137"/>
                    <a:pt x="2986" y="2031"/>
                    <a:pt x="3349" y="1819"/>
                  </a:cubicBezTo>
                  <a:cubicBezTo>
                    <a:pt x="4074" y="1396"/>
                    <a:pt x="4062" y="732"/>
                    <a:pt x="3349" y="309"/>
                  </a:cubicBezTo>
                  <a:cubicBezTo>
                    <a:pt x="2986" y="103"/>
                    <a:pt x="2512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137;p60">
              <a:extLst>
                <a:ext uri="{FF2B5EF4-FFF2-40B4-BE49-F238E27FC236}">
                  <a16:creationId xmlns:a16="http://schemas.microsoft.com/office/drawing/2014/main" id="{6299013D-D4F6-8D46-8A3E-2CDF1391527E}"/>
                </a:ext>
              </a:extLst>
            </p:cNvPr>
            <p:cNvSpPr/>
            <p:nvPr/>
          </p:nvSpPr>
          <p:spPr>
            <a:xfrm>
              <a:off x="3092474" y="3164004"/>
              <a:ext cx="170057" cy="93418"/>
            </a:xfrm>
            <a:custGeom>
              <a:avLst/>
              <a:gdLst/>
              <a:ahLst/>
              <a:cxnLst/>
              <a:rect l="l" t="t" r="r" b="b"/>
              <a:pathLst>
                <a:path w="2696" h="1481" extrusionOk="0">
                  <a:moveTo>
                    <a:pt x="2004" y="1"/>
                  </a:moveTo>
                  <a:cubicBezTo>
                    <a:pt x="1524" y="1"/>
                    <a:pt x="1041" y="105"/>
                    <a:pt x="677" y="308"/>
                  </a:cubicBezTo>
                  <a:cubicBezTo>
                    <a:pt x="133" y="622"/>
                    <a:pt x="0" y="1093"/>
                    <a:pt x="278" y="1480"/>
                  </a:cubicBezTo>
                  <a:lnTo>
                    <a:pt x="2695" y="78"/>
                  </a:lnTo>
                  <a:cubicBezTo>
                    <a:pt x="2476" y="26"/>
                    <a:pt x="2240" y="1"/>
                    <a:pt x="2004" y="1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138;p60">
              <a:extLst>
                <a:ext uri="{FF2B5EF4-FFF2-40B4-BE49-F238E27FC236}">
                  <a16:creationId xmlns:a16="http://schemas.microsoft.com/office/drawing/2014/main" id="{30C56457-95D9-1D47-A24D-31C2D5EC1DE7}"/>
                </a:ext>
              </a:extLst>
            </p:cNvPr>
            <p:cNvSpPr/>
            <p:nvPr/>
          </p:nvSpPr>
          <p:spPr>
            <a:xfrm>
              <a:off x="2310197" y="2629867"/>
              <a:ext cx="99221" cy="57274"/>
            </a:xfrm>
            <a:custGeom>
              <a:avLst/>
              <a:gdLst/>
              <a:ahLst/>
              <a:cxnLst/>
              <a:rect l="l" t="t" r="r" b="b"/>
              <a:pathLst>
                <a:path w="1573" h="908" extrusionOk="0">
                  <a:moveTo>
                    <a:pt x="787" y="1"/>
                  </a:moveTo>
                  <a:cubicBezTo>
                    <a:pt x="351" y="1"/>
                    <a:pt x="1" y="206"/>
                    <a:pt x="1" y="448"/>
                  </a:cubicBezTo>
                  <a:cubicBezTo>
                    <a:pt x="1" y="702"/>
                    <a:pt x="351" y="907"/>
                    <a:pt x="787" y="907"/>
                  </a:cubicBezTo>
                  <a:cubicBezTo>
                    <a:pt x="1222" y="907"/>
                    <a:pt x="1572" y="702"/>
                    <a:pt x="1572" y="448"/>
                  </a:cubicBezTo>
                  <a:cubicBezTo>
                    <a:pt x="1572" y="206"/>
                    <a:pt x="1222" y="1"/>
                    <a:pt x="787" y="1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139;p60">
              <a:extLst>
                <a:ext uri="{FF2B5EF4-FFF2-40B4-BE49-F238E27FC236}">
                  <a16:creationId xmlns:a16="http://schemas.microsoft.com/office/drawing/2014/main" id="{06B92AE3-6F12-0747-8B26-EAC599E6A00D}"/>
                </a:ext>
              </a:extLst>
            </p:cNvPr>
            <p:cNvSpPr/>
            <p:nvPr/>
          </p:nvSpPr>
          <p:spPr>
            <a:xfrm>
              <a:off x="2337699" y="2645132"/>
              <a:ext cx="45037" cy="25988"/>
            </a:xfrm>
            <a:custGeom>
              <a:avLst/>
              <a:gdLst/>
              <a:ahLst/>
              <a:cxnLst/>
              <a:rect l="l" t="t" r="r" b="b"/>
              <a:pathLst>
                <a:path w="714" h="412" extrusionOk="0">
                  <a:moveTo>
                    <a:pt x="12" y="0"/>
                  </a:moveTo>
                  <a:lnTo>
                    <a:pt x="0" y="12"/>
                  </a:lnTo>
                  <a:lnTo>
                    <a:pt x="338" y="206"/>
                  </a:lnTo>
                  <a:lnTo>
                    <a:pt x="0" y="411"/>
                  </a:lnTo>
                  <a:lnTo>
                    <a:pt x="12" y="411"/>
                  </a:lnTo>
                  <a:lnTo>
                    <a:pt x="351" y="218"/>
                  </a:lnTo>
                  <a:lnTo>
                    <a:pt x="689" y="411"/>
                  </a:lnTo>
                  <a:lnTo>
                    <a:pt x="713" y="411"/>
                  </a:lnTo>
                  <a:lnTo>
                    <a:pt x="375" y="206"/>
                  </a:lnTo>
                  <a:lnTo>
                    <a:pt x="713" y="12"/>
                  </a:lnTo>
                  <a:lnTo>
                    <a:pt x="689" y="0"/>
                  </a:lnTo>
                  <a:lnTo>
                    <a:pt x="351" y="19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140;p60">
              <a:extLst>
                <a:ext uri="{FF2B5EF4-FFF2-40B4-BE49-F238E27FC236}">
                  <a16:creationId xmlns:a16="http://schemas.microsoft.com/office/drawing/2014/main" id="{D5308143-45D8-DE4D-928E-A1633587A26D}"/>
                </a:ext>
              </a:extLst>
            </p:cNvPr>
            <p:cNvSpPr/>
            <p:nvPr/>
          </p:nvSpPr>
          <p:spPr>
            <a:xfrm>
              <a:off x="2130302" y="2820486"/>
              <a:ext cx="690825" cy="398776"/>
            </a:xfrm>
            <a:custGeom>
              <a:avLst/>
              <a:gdLst/>
              <a:ahLst/>
              <a:cxnLst/>
              <a:rect l="l" t="t" r="r" b="b"/>
              <a:pathLst>
                <a:path w="10952" h="6322" extrusionOk="0">
                  <a:moveTo>
                    <a:pt x="303" y="0"/>
                  </a:moveTo>
                  <a:lnTo>
                    <a:pt x="0" y="170"/>
                  </a:lnTo>
                  <a:lnTo>
                    <a:pt x="10649" y="6322"/>
                  </a:lnTo>
                  <a:lnTo>
                    <a:pt x="10951" y="6140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141;p60">
              <a:extLst>
                <a:ext uri="{FF2B5EF4-FFF2-40B4-BE49-F238E27FC236}">
                  <a16:creationId xmlns:a16="http://schemas.microsoft.com/office/drawing/2014/main" id="{2489F6DA-11E2-4D48-8202-094C6EB992B4}"/>
                </a:ext>
              </a:extLst>
            </p:cNvPr>
            <p:cNvSpPr/>
            <p:nvPr/>
          </p:nvSpPr>
          <p:spPr>
            <a:xfrm>
              <a:off x="2092204" y="2842563"/>
              <a:ext cx="690762" cy="398839"/>
            </a:xfrm>
            <a:custGeom>
              <a:avLst/>
              <a:gdLst/>
              <a:ahLst/>
              <a:cxnLst/>
              <a:rect l="l" t="t" r="r" b="b"/>
              <a:pathLst>
                <a:path w="10951" h="6323" extrusionOk="0">
                  <a:moveTo>
                    <a:pt x="302" y="1"/>
                  </a:moveTo>
                  <a:lnTo>
                    <a:pt x="0" y="170"/>
                  </a:lnTo>
                  <a:lnTo>
                    <a:pt x="10649" y="6322"/>
                  </a:lnTo>
                  <a:lnTo>
                    <a:pt x="10951" y="6141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142;p60">
              <a:extLst>
                <a:ext uri="{FF2B5EF4-FFF2-40B4-BE49-F238E27FC236}">
                  <a16:creationId xmlns:a16="http://schemas.microsoft.com/office/drawing/2014/main" id="{EC0F1890-79A7-954E-905C-AB440A00CC5D}"/>
                </a:ext>
              </a:extLst>
            </p:cNvPr>
            <p:cNvSpPr/>
            <p:nvPr/>
          </p:nvSpPr>
          <p:spPr>
            <a:xfrm>
              <a:off x="2054043" y="2864703"/>
              <a:ext cx="690825" cy="398776"/>
            </a:xfrm>
            <a:custGeom>
              <a:avLst/>
              <a:gdLst/>
              <a:ahLst/>
              <a:cxnLst/>
              <a:rect l="l" t="t" r="r" b="b"/>
              <a:pathLst>
                <a:path w="10952" h="6322" extrusionOk="0">
                  <a:moveTo>
                    <a:pt x="303" y="0"/>
                  </a:moveTo>
                  <a:lnTo>
                    <a:pt x="1" y="170"/>
                  </a:lnTo>
                  <a:lnTo>
                    <a:pt x="10649" y="6322"/>
                  </a:lnTo>
                  <a:lnTo>
                    <a:pt x="10951" y="6140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143;p60">
              <a:extLst>
                <a:ext uri="{FF2B5EF4-FFF2-40B4-BE49-F238E27FC236}">
                  <a16:creationId xmlns:a16="http://schemas.microsoft.com/office/drawing/2014/main" id="{1CAE922B-1DB9-854C-BB10-9C09859F6003}"/>
                </a:ext>
              </a:extLst>
            </p:cNvPr>
            <p:cNvSpPr/>
            <p:nvPr/>
          </p:nvSpPr>
          <p:spPr>
            <a:xfrm>
              <a:off x="2891954" y="3260953"/>
              <a:ext cx="19869" cy="10345"/>
            </a:xfrm>
            <a:custGeom>
              <a:avLst/>
              <a:gdLst/>
              <a:ahLst/>
              <a:cxnLst/>
              <a:rect l="l" t="t" r="r" b="b"/>
              <a:pathLst>
                <a:path w="315" h="164" extrusionOk="0">
                  <a:moveTo>
                    <a:pt x="159" y="1"/>
                  </a:moveTo>
                  <a:cubicBezTo>
                    <a:pt x="124" y="1"/>
                    <a:pt x="91" y="10"/>
                    <a:pt x="61" y="28"/>
                  </a:cubicBezTo>
                  <a:cubicBezTo>
                    <a:pt x="0" y="40"/>
                    <a:pt x="0" y="112"/>
                    <a:pt x="61" y="136"/>
                  </a:cubicBezTo>
                  <a:cubicBezTo>
                    <a:pt x="91" y="155"/>
                    <a:pt x="124" y="164"/>
                    <a:pt x="159" y="164"/>
                  </a:cubicBezTo>
                  <a:cubicBezTo>
                    <a:pt x="194" y="164"/>
                    <a:pt x="230" y="155"/>
                    <a:pt x="266" y="136"/>
                  </a:cubicBezTo>
                  <a:cubicBezTo>
                    <a:pt x="314" y="112"/>
                    <a:pt x="314" y="40"/>
                    <a:pt x="266" y="28"/>
                  </a:cubicBezTo>
                  <a:cubicBezTo>
                    <a:pt x="230" y="10"/>
                    <a:pt x="194" y="1"/>
                    <a:pt x="15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144;p60">
              <a:extLst>
                <a:ext uri="{FF2B5EF4-FFF2-40B4-BE49-F238E27FC236}">
                  <a16:creationId xmlns:a16="http://schemas.microsoft.com/office/drawing/2014/main" id="{3096D373-766A-FC4E-9FF7-9725079D6F71}"/>
                </a:ext>
              </a:extLst>
            </p:cNvPr>
            <p:cNvSpPr/>
            <p:nvPr/>
          </p:nvSpPr>
          <p:spPr>
            <a:xfrm>
              <a:off x="2916301" y="3274704"/>
              <a:ext cx="19932" cy="10345"/>
            </a:xfrm>
            <a:custGeom>
              <a:avLst/>
              <a:gdLst/>
              <a:ahLst/>
              <a:cxnLst/>
              <a:rect l="l" t="t" r="r" b="b"/>
              <a:pathLst>
                <a:path w="316" h="164" extrusionOk="0">
                  <a:moveTo>
                    <a:pt x="158" y="0"/>
                  </a:moveTo>
                  <a:cubicBezTo>
                    <a:pt x="125" y="0"/>
                    <a:pt x="92" y="9"/>
                    <a:pt x="61" y="27"/>
                  </a:cubicBezTo>
                  <a:cubicBezTo>
                    <a:pt x="1" y="39"/>
                    <a:pt x="1" y="112"/>
                    <a:pt x="61" y="136"/>
                  </a:cubicBezTo>
                  <a:cubicBezTo>
                    <a:pt x="92" y="154"/>
                    <a:pt x="125" y="163"/>
                    <a:pt x="158" y="163"/>
                  </a:cubicBezTo>
                  <a:cubicBezTo>
                    <a:pt x="191" y="163"/>
                    <a:pt x="225" y="154"/>
                    <a:pt x="255" y="136"/>
                  </a:cubicBezTo>
                  <a:cubicBezTo>
                    <a:pt x="315" y="112"/>
                    <a:pt x="315" y="39"/>
                    <a:pt x="255" y="27"/>
                  </a:cubicBezTo>
                  <a:cubicBezTo>
                    <a:pt x="225" y="9"/>
                    <a:pt x="191" y="0"/>
                    <a:pt x="15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145;p60">
              <a:extLst>
                <a:ext uri="{FF2B5EF4-FFF2-40B4-BE49-F238E27FC236}">
                  <a16:creationId xmlns:a16="http://schemas.microsoft.com/office/drawing/2014/main" id="{3A61277A-ABB6-324F-B635-0893735FCE0C}"/>
                </a:ext>
              </a:extLst>
            </p:cNvPr>
            <p:cNvSpPr/>
            <p:nvPr/>
          </p:nvSpPr>
          <p:spPr>
            <a:xfrm>
              <a:off x="2939955" y="3288392"/>
              <a:ext cx="19869" cy="10534"/>
            </a:xfrm>
            <a:custGeom>
              <a:avLst/>
              <a:gdLst/>
              <a:ahLst/>
              <a:cxnLst/>
              <a:rect l="l" t="t" r="r" b="b"/>
              <a:pathLst>
                <a:path w="315" h="167" extrusionOk="0">
                  <a:moveTo>
                    <a:pt x="152" y="1"/>
                  </a:moveTo>
                  <a:cubicBezTo>
                    <a:pt x="115" y="1"/>
                    <a:pt x="79" y="10"/>
                    <a:pt x="49" y="28"/>
                  </a:cubicBezTo>
                  <a:cubicBezTo>
                    <a:pt x="1" y="64"/>
                    <a:pt x="1" y="112"/>
                    <a:pt x="49" y="149"/>
                  </a:cubicBezTo>
                  <a:cubicBezTo>
                    <a:pt x="79" y="161"/>
                    <a:pt x="115" y="167"/>
                    <a:pt x="152" y="167"/>
                  </a:cubicBezTo>
                  <a:cubicBezTo>
                    <a:pt x="188" y="167"/>
                    <a:pt x="224" y="161"/>
                    <a:pt x="254" y="149"/>
                  </a:cubicBezTo>
                  <a:cubicBezTo>
                    <a:pt x="315" y="112"/>
                    <a:pt x="315" y="52"/>
                    <a:pt x="254" y="28"/>
                  </a:cubicBezTo>
                  <a:cubicBezTo>
                    <a:pt x="224" y="10"/>
                    <a:pt x="188" y="1"/>
                    <a:pt x="152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146;p60">
              <a:extLst>
                <a:ext uri="{FF2B5EF4-FFF2-40B4-BE49-F238E27FC236}">
                  <a16:creationId xmlns:a16="http://schemas.microsoft.com/office/drawing/2014/main" id="{F5F4880C-78C9-F44E-A6F0-D448E7DE05F1}"/>
                </a:ext>
              </a:extLst>
            </p:cNvPr>
            <p:cNvSpPr/>
            <p:nvPr/>
          </p:nvSpPr>
          <p:spPr>
            <a:xfrm>
              <a:off x="1284822" y="2799103"/>
              <a:ext cx="1558393" cy="899737"/>
            </a:xfrm>
            <a:custGeom>
              <a:avLst/>
              <a:gdLst/>
              <a:ahLst/>
              <a:cxnLst/>
              <a:rect l="l" t="t" r="r" b="b"/>
              <a:pathLst>
                <a:path w="24706" h="14264" extrusionOk="0">
                  <a:moveTo>
                    <a:pt x="8038" y="1"/>
                  </a:moveTo>
                  <a:lnTo>
                    <a:pt x="0" y="4642"/>
                  </a:lnTo>
                  <a:lnTo>
                    <a:pt x="16668" y="14263"/>
                  </a:lnTo>
                  <a:lnTo>
                    <a:pt x="24706" y="9622"/>
                  </a:lnTo>
                  <a:lnTo>
                    <a:pt x="80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147;p60">
              <a:extLst>
                <a:ext uri="{FF2B5EF4-FFF2-40B4-BE49-F238E27FC236}">
                  <a16:creationId xmlns:a16="http://schemas.microsoft.com/office/drawing/2014/main" id="{80DC7D4D-7BA4-3849-A672-A4E453C3B0B8}"/>
                </a:ext>
              </a:extLst>
            </p:cNvPr>
            <p:cNvSpPr/>
            <p:nvPr/>
          </p:nvSpPr>
          <p:spPr>
            <a:xfrm>
              <a:off x="3386727" y="2696603"/>
              <a:ext cx="103762" cy="54184"/>
            </a:xfrm>
            <a:custGeom>
              <a:avLst/>
              <a:gdLst/>
              <a:ahLst/>
              <a:cxnLst/>
              <a:rect l="l" t="t" r="r" b="b"/>
              <a:pathLst>
                <a:path w="1645" h="859" extrusionOk="0">
                  <a:moveTo>
                    <a:pt x="822" y="0"/>
                  </a:moveTo>
                  <a:cubicBezTo>
                    <a:pt x="641" y="0"/>
                    <a:pt x="460" y="43"/>
                    <a:pt x="291" y="127"/>
                  </a:cubicBezTo>
                  <a:cubicBezTo>
                    <a:pt x="1" y="284"/>
                    <a:pt x="1" y="562"/>
                    <a:pt x="291" y="731"/>
                  </a:cubicBezTo>
                  <a:cubicBezTo>
                    <a:pt x="460" y="816"/>
                    <a:pt x="641" y="858"/>
                    <a:pt x="822" y="858"/>
                  </a:cubicBezTo>
                  <a:cubicBezTo>
                    <a:pt x="1004" y="858"/>
                    <a:pt x="1185" y="816"/>
                    <a:pt x="1354" y="731"/>
                  </a:cubicBezTo>
                  <a:cubicBezTo>
                    <a:pt x="1644" y="562"/>
                    <a:pt x="1644" y="284"/>
                    <a:pt x="1354" y="127"/>
                  </a:cubicBezTo>
                  <a:cubicBezTo>
                    <a:pt x="1185" y="43"/>
                    <a:pt x="1004" y="0"/>
                    <a:pt x="822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148;p60">
              <a:extLst>
                <a:ext uri="{FF2B5EF4-FFF2-40B4-BE49-F238E27FC236}">
                  <a16:creationId xmlns:a16="http://schemas.microsoft.com/office/drawing/2014/main" id="{9DF7E3B7-112F-9948-B636-15C12A95D189}"/>
                </a:ext>
              </a:extLst>
            </p:cNvPr>
            <p:cNvSpPr/>
            <p:nvPr/>
          </p:nvSpPr>
          <p:spPr>
            <a:xfrm>
              <a:off x="3404262" y="2704614"/>
              <a:ext cx="44280" cy="29016"/>
            </a:xfrm>
            <a:custGeom>
              <a:avLst/>
              <a:gdLst/>
              <a:ahLst/>
              <a:cxnLst/>
              <a:rect l="l" t="t" r="r" b="b"/>
              <a:pathLst>
                <a:path w="702" h="460" extrusionOk="0">
                  <a:moveTo>
                    <a:pt x="484" y="0"/>
                  </a:moveTo>
                  <a:lnTo>
                    <a:pt x="424" y="36"/>
                  </a:lnTo>
                  <a:lnTo>
                    <a:pt x="569" y="97"/>
                  </a:lnTo>
                  <a:lnTo>
                    <a:pt x="182" y="326"/>
                  </a:lnTo>
                  <a:lnTo>
                    <a:pt x="61" y="254"/>
                  </a:lnTo>
                  <a:lnTo>
                    <a:pt x="1" y="290"/>
                  </a:lnTo>
                  <a:lnTo>
                    <a:pt x="303" y="459"/>
                  </a:lnTo>
                  <a:lnTo>
                    <a:pt x="363" y="423"/>
                  </a:lnTo>
                  <a:lnTo>
                    <a:pt x="242" y="363"/>
                  </a:lnTo>
                  <a:lnTo>
                    <a:pt x="702" y="97"/>
                  </a:lnTo>
                  <a:lnTo>
                    <a:pt x="641" y="61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149;p60">
              <a:extLst>
                <a:ext uri="{FF2B5EF4-FFF2-40B4-BE49-F238E27FC236}">
                  <a16:creationId xmlns:a16="http://schemas.microsoft.com/office/drawing/2014/main" id="{129E7CD1-51D4-F341-B45E-87242A26A24F}"/>
                </a:ext>
              </a:extLst>
            </p:cNvPr>
            <p:cNvSpPr/>
            <p:nvPr/>
          </p:nvSpPr>
          <p:spPr>
            <a:xfrm>
              <a:off x="3430944" y="2720572"/>
              <a:ext cx="48128" cy="29079"/>
            </a:xfrm>
            <a:custGeom>
              <a:avLst/>
              <a:gdLst/>
              <a:ahLst/>
              <a:cxnLst/>
              <a:rect l="l" t="t" r="r" b="b"/>
              <a:pathLst>
                <a:path w="763" h="461" extrusionOk="0">
                  <a:moveTo>
                    <a:pt x="496" y="1"/>
                  </a:moveTo>
                  <a:lnTo>
                    <a:pt x="424" y="37"/>
                  </a:lnTo>
                  <a:cubicBezTo>
                    <a:pt x="460" y="49"/>
                    <a:pt x="496" y="49"/>
                    <a:pt x="532" y="61"/>
                  </a:cubicBezTo>
                  <a:cubicBezTo>
                    <a:pt x="569" y="73"/>
                    <a:pt x="593" y="86"/>
                    <a:pt x="617" y="98"/>
                  </a:cubicBezTo>
                  <a:cubicBezTo>
                    <a:pt x="641" y="110"/>
                    <a:pt x="665" y="134"/>
                    <a:pt x="665" y="158"/>
                  </a:cubicBezTo>
                  <a:cubicBezTo>
                    <a:pt x="665" y="170"/>
                    <a:pt x="653" y="194"/>
                    <a:pt x="629" y="206"/>
                  </a:cubicBezTo>
                  <a:cubicBezTo>
                    <a:pt x="605" y="219"/>
                    <a:pt x="593" y="231"/>
                    <a:pt x="557" y="231"/>
                  </a:cubicBezTo>
                  <a:cubicBezTo>
                    <a:pt x="532" y="231"/>
                    <a:pt x="496" y="243"/>
                    <a:pt x="448" y="243"/>
                  </a:cubicBezTo>
                  <a:lnTo>
                    <a:pt x="61" y="243"/>
                  </a:lnTo>
                  <a:lnTo>
                    <a:pt x="1" y="279"/>
                  </a:lnTo>
                  <a:lnTo>
                    <a:pt x="327" y="460"/>
                  </a:lnTo>
                  <a:lnTo>
                    <a:pt x="387" y="436"/>
                  </a:lnTo>
                  <a:lnTo>
                    <a:pt x="146" y="291"/>
                  </a:lnTo>
                  <a:lnTo>
                    <a:pt x="520" y="291"/>
                  </a:lnTo>
                  <a:cubicBezTo>
                    <a:pt x="569" y="279"/>
                    <a:pt x="605" y="279"/>
                    <a:pt x="629" y="279"/>
                  </a:cubicBezTo>
                  <a:cubicBezTo>
                    <a:pt x="653" y="267"/>
                    <a:pt x="677" y="255"/>
                    <a:pt x="702" y="243"/>
                  </a:cubicBezTo>
                  <a:cubicBezTo>
                    <a:pt x="750" y="219"/>
                    <a:pt x="762" y="194"/>
                    <a:pt x="762" y="158"/>
                  </a:cubicBezTo>
                  <a:cubicBezTo>
                    <a:pt x="750" y="122"/>
                    <a:pt x="726" y="86"/>
                    <a:pt x="677" y="61"/>
                  </a:cubicBezTo>
                  <a:cubicBezTo>
                    <a:pt x="653" y="49"/>
                    <a:pt x="629" y="37"/>
                    <a:pt x="593" y="25"/>
                  </a:cubicBezTo>
                  <a:cubicBezTo>
                    <a:pt x="569" y="13"/>
                    <a:pt x="532" y="1"/>
                    <a:pt x="4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150;p60">
              <a:extLst>
                <a:ext uri="{FF2B5EF4-FFF2-40B4-BE49-F238E27FC236}">
                  <a16:creationId xmlns:a16="http://schemas.microsoft.com/office/drawing/2014/main" id="{82ABA60E-3DEB-4349-87CF-A4BBC495FE2F}"/>
                </a:ext>
              </a:extLst>
            </p:cNvPr>
            <p:cNvSpPr/>
            <p:nvPr/>
          </p:nvSpPr>
          <p:spPr>
            <a:xfrm>
              <a:off x="3618471" y="2830011"/>
              <a:ext cx="103762" cy="54184"/>
            </a:xfrm>
            <a:custGeom>
              <a:avLst/>
              <a:gdLst/>
              <a:ahLst/>
              <a:cxnLst/>
              <a:rect l="l" t="t" r="r" b="b"/>
              <a:pathLst>
                <a:path w="1645" h="859" extrusionOk="0">
                  <a:moveTo>
                    <a:pt x="823" y="0"/>
                  </a:moveTo>
                  <a:cubicBezTo>
                    <a:pt x="642" y="0"/>
                    <a:pt x="460" y="43"/>
                    <a:pt x="291" y="127"/>
                  </a:cubicBezTo>
                  <a:cubicBezTo>
                    <a:pt x="1" y="297"/>
                    <a:pt x="1" y="562"/>
                    <a:pt x="291" y="732"/>
                  </a:cubicBezTo>
                  <a:cubicBezTo>
                    <a:pt x="460" y="816"/>
                    <a:pt x="642" y="859"/>
                    <a:pt x="823" y="859"/>
                  </a:cubicBezTo>
                  <a:cubicBezTo>
                    <a:pt x="1004" y="859"/>
                    <a:pt x="1185" y="816"/>
                    <a:pt x="1355" y="732"/>
                  </a:cubicBezTo>
                  <a:cubicBezTo>
                    <a:pt x="1645" y="562"/>
                    <a:pt x="1645" y="297"/>
                    <a:pt x="1355" y="127"/>
                  </a:cubicBezTo>
                  <a:cubicBezTo>
                    <a:pt x="1185" y="43"/>
                    <a:pt x="1004" y="0"/>
                    <a:pt x="823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151;p60">
              <a:extLst>
                <a:ext uri="{FF2B5EF4-FFF2-40B4-BE49-F238E27FC236}">
                  <a16:creationId xmlns:a16="http://schemas.microsoft.com/office/drawing/2014/main" id="{5E014A81-C3ED-334B-A6B7-777E68CA54AF}"/>
                </a:ext>
              </a:extLst>
            </p:cNvPr>
            <p:cNvSpPr/>
            <p:nvPr/>
          </p:nvSpPr>
          <p:spPr>
            <a:xfrm>
              <a:off x="3652785" y="2848682"/>
              <a:ext cx="51156" cy="25231"/>
            </a:xfrm>
            <a:custGeom>
              <a:avLst/>
              <a:gdLst/>
              <a:ahLst/>
              <a:cxnLst/>
              <a:rect l="l" t="t" r="r" b="b"/>
              <a:pathLst>
                <a:path w="811" h="400" extrusionOk="0">
                  <a:moveTo>
                    <a:pt x="654" y="49"/>
                  </a:moveTo>
                  <a:lnTo>
                    <a:pt x="339" y="230"/>
                  </a:lnTo>
                  <a:lnTo>
                    <a:pt x="134" y="121"/>
                  </a:lnTo>
                  <a:lnTo>
                    <a:pt x="654" y="49"/>
                  </a:lnTo>
                  <a:close/>
                  <a:moveTo>
                    <a:pt x="702" y="1"/>
                  </a:moveTo>
                  <a:lnTo>
                    <a:pt x="73" y="73"/>
                  </a:lnTo>
                  <a:lnTo>
                    <a:pt x="1" y="121"/>
                  </a:lnTo>
                  <a:lnTo>
                    <a:pt x="267" y="266"/>
                  </a:lnTo>
                  <a:lnTo>
                    <a:pt x="134" y="351"/>
                  </a:lnTo>
                  <a:lnTo>
                    <a:pt x="206" y="399"/>
                  </a:lnTo>
                  <a:lnTo>
                    <a:pt x="351" y="315"/>
                  </a:lnTo>
                  <a:lnTo>
                    <a:pt x="436" y="363"/>
                  </a:lnTo>
                  <a:lnTo>
                    <a:pt x="508" y="327"/>
                  </a:lnTo>
                  <a:lnTo>
                    <a:pt x="412" y="279"/>
                  </a:lnTo>
                  <a:lnTo>
                    <a:pt x="811" y="6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152;p60">
              <a:extLst>
                <a:ext uri="{FF2B5EF4-FFF2-40B4-BE49-F238E27FC236}">
                  <a16:creationId xmlns:a16="http://schemas.microsoft.com/office/drawing/2014/main" id="{27478FD0-88C7-DC47-8373-983A752F4F45}"/>
                </a:ext>
              </a:extLst>
            </p:cNvPr>
            <p:cNvSpPr/>
            <p:nvPr/>
          </p:nvSpPr>
          <p:spPr>
            <a:xfrm>
              <a:off x="2991047" y="2467886"/>
              <a:ext cx="103762" cy="54184"/>
            </a:xfrm>
            <a:custGeom>
              <a:avLst/>
              <a:gdLst/>
              <a:ahLst/>
              <a:cxnLst/>
              <a:rect l="l" t="t" r="r" b="b"/>
              <a:pathLst>
                <a:path w="1645" h="859" extrusionOk="0">
                  <a:moveTo>
                    <a:pt x="818" y="0"/>
                  </a:moveTo>
                  <a:cubicBezTo>
                    <a:pt x="635" y="0"/>
                    <a:pt x="454" y="42"/>
                    <a:pt x="291" y="127"/>
                  </a:cubicBezTo>
                  <a:cubicBezTo>
                    <a:pt x="0" y="284"/>
                    <a:pt x="0" y="562"/>
                    <a:pt x="291" y="731"/>
                  </a:cubicBezTo>
                  <a:cubicBezTo>
                    <a:pt x="460" y="816"/>
                    <a:pt x="641" y="858"/>
                    <a:pt x="822" y="858"/>
                  </a:cubicBezTo>
                  <a:cubicBezTo>
                    <a:pt x="1004" y="858"/>
                    <a:pt x="1185" y="816"/>
                    <a:pt x="1354" y="731"/>
                  </a:cubicBezTo>
                  <a:cubicBezTo>
                    <a:pt x="1644" y="562"/>
                    <a:pt x="1644" y="284"/>
                    <a:pt x="1354" y="127"/>
                  </a:cubicBezTo>
                  <a:cubicBezTo>
                    <a:pt x="1185" y="42"/>
                    <a:pt x="1001" y="0"/>
                    <a:pt x="818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153;p60">
              <a:extLst>
                <a:ext uri="{FF2B5EF4-FFF2-40B4-BE49-F238E27FC236}">
                  <a16:creationId xmlns:a16="http://schemas.microsoft.com/office/drawing/2014/main" id="{046F418D-C5F3-E246-9F45-97E0D89F27D0}"/>
                </a:ext>
              </a:extLst>
            </p:cNvPr>
            <p:cNvSpPr/>
            <p:nvPr/>
          </p:nvSpPr>
          <p:spPr>
            <a:xfrm>
              <a:off x="3018485" y="2478924"/>
              <a:ext cx="55697" cy="31286"/>
            </a:xfrm>
            <a:custGeom>
              <a:avLst/>
              <a:gdLst/>
              <a:ahLst/>
              <a:cxnLst/>
              <a:rect l="l" t="t" r="r" b="b"/>
              <a:pathLst>
                <a:path w="883" h="496" extrusionOk="0">
                  <a:moveTo>
                    <a:pt x="593" y="0"/>
                  </a:moveTo>
                  <a:lnTo>
                    <a:pt x="520" y="49"/>
                  </a:lnTo>
                  <a:cubicBezTo>
                    <a:pt x="557" y="61"/>
                    <a:pt x="593" y="61"/>
                    <a:pt x="617" y="73"/>
                  </a:cubicBezTo>
                  <a:cubicBezTo>
                    <a:pt x="653" y="85"/>
                    <a:pt x="677" y="97"/>
                    <a:pt x="702" y="121"/>
                  </a:cubicBezTo>
                  <a:cubicBezTo>
                    <a:pt x="738" y="133"/>
                    <a:pt x="762" y="158"/>
                    <a:pt x="774" y="182"/>
                  </a:cubicBezTo>
                  <a:cubicBezTo>
                    <a:pt x="774" y="206"/>
                    <a:pt x="762" y="230"/>
                    <a:pt x="726" y="242"/>
                  </a:cubicBezTo>
                  <a:cubicBezTo>
                    <a:pt x="702" y="254"/>
                    <a:pt x="665" y="266"/>
                    <a:pt x="629" y="266"/>
                  </a:cubicBezTo>
                  <a:cubicBezTo>
                    <a:pt x="593" y="266"/>
                    <a:pt x="557" y="242"/>
                    <a:pt x="520" y="230"/>
                  </a:cubicBezTo>
                  <a:lnTo>
                    <a:pt x="448" y="182"/>
                  </a:lnTo>
                  <a:lnTo>
                    <a:pt x="375" y="218"/>
                  </a:lnTo>
                  <a:lnTo>
                    <a:pt x="448" y="266"/>
                  </a:lnTo>
                  <a:cubicBezTo>
                    <a:pt x="484" y="290"/>
                    <a:pt x="520" y="315"/>
                    <a:pt x="520" y="339"/>
                  </a:cubicBezTo>
                  <a:cubicBezTo>
                    <a:pt x="520" y="363"/>
                    <a:pt x="508" y="387"/>
                    <a:pt x="472" y="411"/>
                  </a:cubicBezTo>
                  <a:cubicBezTo>
                    <a:pt x="436" y="423"/>
                    <a:pt x="387" y="436"/>
                    <a:pt x="351" y="436"/>
                  </a:cubicBezTo>
                  <a:cubicBezTo>
                    <a:pt x="303" y="436"/>
                    <a:pt x="254" y="411"/>
                    <a:pt x="206" y="387"/>
                  </a:cubicBezTo>
                  <a:cubicBezTo>
                    <a:pt x="170" y="363"/>
                    <a:pt x="146" y="351"/>
                    <a:pt x="121" y="327"/>
                  </a:cubicBezTo>
                  <a:cubicBezTo>
                    <a:pt x="109" y="315"/>
                    <a:pt x="97" y="290"/>
                    <a:pt x="85" y="266"/>
                  </a:cubicBezTo>
                  <a:lnTo>
                    <a:pt x="1" y="315"/>
                  </a:lnTo>
                  <a:cubicBezTo>
                    <a:pt x="25" y="339"/>
                    <a:pt x="49" y="363"/>
                    <a:pt x="61" y="375"/>
                  </a:cubicBezTo>
                  <a:cubicBezTo>
                    <a:pt x="85" y="399"/>
                    <a:pt x="109" y="411"/>
                    <a:pt x="134" y="423"/>
                  </a:cubicBezTo>
                  <a:cubicBezTo>
                    <a:pt x="206" y="472"/>
                    <a:pt x="279" y="496"/>
                    <a:pt x="351" y="496"/>
                  </a:cubicBezTo>
                  <a:cubicBezTo>
                    <a:pt x="424" y="496"/>
                    <a:pt x="496" y="484"/>
                    <a:pt x="557" y="448"/>
                  </a:cubicBezTo>
                  <a:cubicBezTo>
                    <a:pt x="593" y="436"/>
                    <a:pt x="617" y="411"/>
                    <a:pt x="617" y="375"/>
                  </a:cubicBezTo>
                  <a:cubicBezTo>
                    <a:pt x="617" y="351"/>
                    <a:pt x="605" y="327"/>
                    <a:pt x="581" y="290"/>
                  </a:cubicBezTo>
                  <a:lnTo>
                    <a:pt x="581" y="290"/>
                  </a:lnTo>
                  <a:cubicBezTo>
                    <a:pt x="617" y="315"/>
                    <a:pt x="665" y="315"/>
                    <a:pt x="702" y="315"/>
                  </a:cubicBezTo>
                  <a:cubicBezTo>
                    <a:pt x="750" y="315"/>
                    <a:pt x="786" y="303"/>
                    <a:pt x="822" y="278"/>
                  </a:cubicBezTo>
                  <a:cubicBezTo>
                    <a:pt x="871" y="254"/>
                    <a:pt x="883" y="230"/>
                    <a:pt x="883" y="194"/>
                  </a:cubicBezTo>
                  <a:cubicBezTo>
                    <a:pt x="871" y="158"/>
                    <a:pt x="835" y="121"/>
                    <a:pt x="774" y="85"/>
                  </a:cubicBezTo>
                  <a:cubicBezTo>
                    <a:pt x="750" y="61"/>
                    <a:pt x="726" y="49"/>
                    <a:pt x="690" y="37"/>
                  </a:cubicBezTo>
                  <a:cubicBezTo>
                    <a:pt x="665" y="25"/>
                    <a:pt x="629" y="13"/>
                    <a:pt x="59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154;p60">
              <a:extLst>
                <a:ext uri="{FF2B5EF4-FFF2-40B4-BE49-F238E27FC236}">
                  <a16:creationId xmlns:a16="http://schemas.microsoft.com/office/drawing/2014/main" id="{AE32AD7C-5186-B343-8746-60070E19E687}"/>
                </a:ext>
              </a:extLst>
            </p:cNvPr>
            <p:cNvSpPr/>
            <p:nvPr/>
          </p:nvSpPr>
          <p:spPr>
            <a:xfrm>
              <a:off x="2808062" y="2361916"/>
              <a:ext cx="103762" cy="54184"/>
            </a:xfrm>
            <a:custGeom>
              <a:avLst/>
              <a:gdLst/>
              <a:ahLst/>
              <a:cxnLst/>
              <a:rect l="l" t="t" r="r" b="b"/>
              <a:pathLst>
                <a:path w="1645" h="859" extrusionOk="0">
                  <a:moveTo>
                    <a:pt x="816" y="0"/>
                  </a:moveTo>
                  <a:cubicBezTo>
                    <a:pt x="635" y="0"/>
                    <a:pt x="454" y="42"/>
                    <a:pt x="291" y="127"/>
                  </a:cubicBezTo>
                  <a:cubicBezTo>
                    <a:pt x="1" y="296"/>
                    <a:pt x="1" y="562"/>
                    <a:pt x="291" y="731"/>
                  </a:cubicBezTo>
                  <a:cubicBezTo>
                    <a:pt x="454" y="816"/>
                    <a:pt x="635" y="858"/>
                    <a:pt x="816" y="858"/>
                  </a:cubicBezTo>
                  <a:cubicBezTo>
                    <a:pt x="998" y="858"/>
                    <a:pt x="1179" y="816"/>
                    <a:pt x="1342" y="731"/>
                  </a:cubicBezTo>
                  <a:cubicBezTo>
                    <a:pt x="1644" y="562"/>
                    <a:pt x="1644" y="296"/>
                    <a:pt x="1342" y="127"/>
                  </a:cubicBezTo>
                  <a:cubicBezTo>
                    <a:pt x="1179" y="42"/>
                    <a:pt x="998" y="0"/>
                    <a:pt x="816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155;p60">
              <a:extLst>
                <a:ext uri="{FF2B5EF4-FFF2-40B4-BE49-F238E27FC236}">
                  <a16:creationId xmlns:a16="http://schemas.microsoft.com/office/drawing/2014/main" id="{02464AA3-976C-5048-88F6-4E867246197D}"/>
                </a:ext>
              </a:extLst>
            </p:cNvPr>
            <p:cNvSpPr/>
            <p:nvPr/>
          </p:nvSpPr>
          <p:spPr>
            <a:xfrm>
              <a:off x="2839348" y="2375225"/>
              <a:ext cx="52670" cy="30025"/>
            </a:xfrm>
            <a:custGeom>
              <a:avLst/>
              <a:gdLst/>
              <a:ahLst/>
              <a:cxnLst/>
              <a:rect l="l" t="t" r="r" b="b"/>
              <a:pathLst>
                <a:path w="835" h="476" extrusionOk="0">
                  <a:moveTo>
                    <a:pt x="556" y="61"/>
                  </a:moveTo>
                  <a:cubicBezTo>
                    <a:pt x="592" y="61"/>
                    <a:pt x="629" y="73"/>
                    <a:pt x="665" y="97"/>
                  </a:cubicBezTo>
                  <a:cubicBezTo>
                    <a:pt x="701" y="121"/>
                    <a:pt x="713" y="134"/>
                    <a:pt x="725" y="158"/>
                  </a:cubicBezTo>
                  <a:cubicBezTo>
                    <a:pt x="725" y="182"/>
                    <a:pt x="713" y="194"/>
                    <a:pt x="677" y="218"/>
                  </a:cubicBezTo>
                  <a:cubicBezTo>
                    <a:pt x="641" y="230"/>
                    <a:pt x="617" y="242"/>
                    <a:pt x="580" y="242"/>
                  </a:cubicBezTo>
                  <a:cubicBezTo>
                    <a:pt x="544" y="242"/>
                    <a:pt x="508" y="230"/>
                    <a:pt x="472" y="206"/>
                  </a:cubicBezTo>
                  <a:cubicBezTo>
                    <a:pt x="435" y="194"/>
                    <a:pt x="411" y="170"/>
                    <a:pt x="411" y="146"/>
                  </a:cubicBezTo>
                  <a:cubicBezTo>
                    <a:pt x="411" y="121"/>
                    <a:pt x="423" y="109"/>
                    <a:pt x="459" y="85"/>
                  </a:cubicBezTo>
                  <a:cubicBezTo>
                    <a:pt x="484" y="73"/>
                    <a:pt x="520" y="61"/>
                    <a:pt x="556" y="61"/>
                  </a:cubicBezTo>
                  <a:close/>
                  <a:moveTo>
                    <a:pt x="278" y="206"/>
                  </a:moveTo>
                  <a:cubicBezTo>
                    <a:pt x="327" y="206"/>
                    <a:pt x="363" y="218"/>
                    <a:pt x="399" y="242"/>
                  </a:cubicBezTo>
                  <a:cubicBezTo>
                    <a:pt x="447" y="267"/>
                    <a:pt x="459" y="291"/>
                    <a:pt x="459" y="315"/>
                  </a:cubicBezTo>
                  <a:cubicBezTo>
                    <a:pt x="472" y="339"/>
                    <a:pt x="447" y="363"/>
                    <a:pt x="411" y="387"/>
                  </a:cubicBezTo>
                  <a:cubicBezTo>
                    <a:pt x="375" y="399"/>
                    <a:pt x="339" y="412"/>
                    <a:pt x="290" y="412"/>
                  </a:cubicBezTo>
                  <a:cubicBezTo>
                    <a:pt x="254" y="412"/>
                    <a:pt x="218" y="399"/>
                    <a:pt x="169" y="375"/>
                  </a:cubicBezTo>
                  <a:cubicBezTo>
                    <a:pt x="133" y="351"/>
                    <a:pt x="121" y="339"/>
                    <a:pt x="109" y="303"/>
                  </a:cubicBezTo>
                  <a:cubicBezTo>
                    <a:pt x="109" y="279"/>
                    <a:pt x="133" y="267"/>
                    <a:pt x="169" y="242"/>
                  </a:cubicBezTo>
                  <a:cubicBezTo>
                    <a:pt x="206" y="218"/>
                    <a:pt x="242" y="206"/>
                    <a:pt x="278" y="206"/>
                  </a:cubicBezTo>
                  <a:close/>
                  <a:moveTo>
                    <a:pt x="544" y="1"/>
                  </a:moveTo>
                  <a:cubicBezTo>
                    <a:pt x="484" y="1"/>
                    <a:pt x="435" y="13"/>
                    <a:pt x="387" y="37"/>
                  </a:cubicBezTo>
                  <a:cubicBezTo>
                    <a:pt x="351" y="61"/>
                    <a:pt x="327" y="85"/>
                    <a:pt x="327" y="109"/>
                  </a:cubicBezTo>
                  <a:cubicBezTo>
                    <a:pt x="327" y="134"/>
                    <a:pt x="327" y="158"/>
                    <a:pt x="363" y="182"/>
                  </a:cubicBezTo>
                  <a:cubicBezTo>
                    <a:pt x="314" y="158"/>
                    <a:pt x="266" y="158"/>
                    <a:pt x="218" y="158"/>
                  </a:cubicBezTo>
                  <a:cubicBezTo>
                    <a:pt x="169" y="158"/>
                    <a:pt x="121" y="170"/>
                    <a:pt x="85" y="194"/>
                  </a:cubicBezTo>
                  <a:cubicBezTo>
                    <a:pt x="24" y="230"/>
                    <a:pt x="0" y="267"/>
                    <a:pt x="0" y="303"/>
                  </a:cubicBezTo>
                  <a:cubicBezTo>
                    <a:pt x="12" y="339"/>
                    <a:pt x="49" y="375"/>
                    <a:pt x="109" y="412"/>
                  </a:cubicBezTo>
                  <a:cubicBezTo>
                    <a:pt x="181" y="448"/>
                    <a:pt x="242" y="472"/>
                    <a:pt x="302" y="472"/>
                  </a:cubicBezTo>
                  <a:cubicBezTo>
                    <a:pt x="316" y="474"/>
                    <a:pt x="329" y="475"/>
                    <a:pt x="341" y="475"/>
                  </a:cubicBezTo>
                  <a:cubicBezTo>
                    <a:pt x="397" y="475"/>
                    <a:pt x="446" y="455"/>
                    <a:pt x="496" y="436"/>
                  </a:cubicBezTo>
                  <a:cubicBezTo>
                    <a:pt x="532" y="412"/>
                    <a:pt x="556" y="387"/>
                    <a:pt x="556" y="351"/>
                  </a:cubicBezTo>
                  <a:cubicBezTo>
                    <a:pt x="568" y="327"/>
                    <a:pt x="556" y="303"/>
                    <a:pt x="520" y="267"/>
                  </a:cubicBezTo>
                  <a:lnTo>
                    <a:pt x="520" y="267"/>
                  </a:lnTo>
                  <a:cubicBezTo>
                    <a:pt x="568" y="291"/>
                    <a:pt x="605" y="291"/>
                    <a:pt x="653" y="291"/>
                  </a:cubicBezTo>
                  <a:cubicBezTo>
                    <a:pt x="689" y="291"/>
                    <a:pt x="725" y="279"/>
                    <a:pt x="762" y="254"/>
                  </a:cubicBezTo>
                  <a:cubicBezTo>
                    <a:pt x="810" y="230"/>
                    <a:pt x="834" y="194"/>
                    <a:pt x="822" y="158"/>
                  </a:cubicBezTo>
                  <a:cubicBezTo>
                    <a:pt x="822" y="134"/>
                    <a:pt x="786" y="97"/>
                    <a:pt x="725" y="61"/>
                  </a:cubicBezTo>
                  <a:cubicBezTo>
                    <a:pt x="665" y="25"/>
                    <a:pt x="605" y="1"/>
                    <a:pt x="54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156;p60">
              <a:extLst>
                <a:ext uri="{FF2B5EF4-FFF2-40B4-BE49-F238E27FC236}">
                  <a16:creationId xmlns:a16="http://schemas.microsoft.com/office/drawing/2014/main" id="{3B3FA2D7-521A-E64B-9BE4-AB52201ED9CF}"/>
                </a:ext>
              </a:extLst>
            </p:cNvPr>
            <p:cNvSpPr/>
            <p:nvPr/>
          </p:nvSpPr>
          <p:spPr>
            <a:xfrm>
              <a:off x="1569172" y="3338979"/>
              <a:ext cx="126597" cy="66231"/>
            </a:xfrm>
            <a:custGeom>
              <a:avLst/>
              <a:gdLst/>
              <a:ahLst/>
              <a:cxnLst/>
              <a:rect l="l" t="t" r="r" b="b"/>
              <a:pathLst>
                <a:path w="2007" h="1050" extrusionOk="0">
                  <a:moveTo>
                    <a:pt x="1002" y="1"/>
                  </a:moveTo>
                  <a:cubicBezTo>
                    <a:pt x="778" y="1"/>
                    <a:pt x="553" y="52"/>
                    <a:pt x="351" y="157"/>
                  </a:cubicBezTo>
                  <a:cubicBezTo>
                    <a:pt x="1" y="374"/>
                    <a:pt x="13" y="700"/>
                    <a:pt x="375" y="906"/>
                  </a:cubicBezTo>
                  <a:cubicBezTo>
                    <a:pt x="572" y="1001"/>
                    <a:pt x="789" y="1049"/>
                    <a:pt x="1006" y="1049"/>
                  </a:cubicBezTo>
                  <a:cubicBezTo>
                    <a:pt x="1230" y="1049"/>
                    <a:pt x="1454" y="998"/>
                    <a:pt x="1656" y="894"/>
                  </a:cubicBezTo>
                  <a:cubicBezTo>
                    <a:pt x="2007" y="676"/>
                    <a:pt x="1995" y="350"/>
                    <a:pt x="1632" y="144"/>
                  </a:cubicBezTo>
                  <a:cubicBezTo>
                    <a:pt x="1436" y="49"/>
                    <a:pt x="1219" y="1"/>
                    <a:pt x="1002" y="1"/>
                  </a:cubicBezTo>
                  <a:close/>
                </a:path>
              </a:pathLst>
            </a:custGeom>
            <a:solidFill>
              <a:srgbClr val="F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157;p60">
              <a:extLst>
                <a:ext uri="{FF2B5EF4-FFF2-40B4-BE49-F238E27FC236}">
                  <a16:creationId xmlns:a16="http://schemas.microsoft.com/office/drawing/2014/main" id="{C8140C07-2AD9-1B44-AE8E-EA7A93373084}"/>
                </a:ext>
              </a:extLst>
            </p:cNvPr>
            <p:cNvSpPr/>
            <p:nvPr/>
          </p:nvSpPr>
          <p:spPr>
            <a:xfrm>
              <a:off x="1593583" y="3378970"/>
              <a:ext cx="28259" cy="14886"/>
            </a:xfrm>
            <a:custGeom>
              <a:avLst/>
              <a:gdLst/>
              <a:ahLst/>
              <a:cxnLst/>
              <a:rect l="l" t="t" r="r" b="b"/>
              <a:pathLst>
                <a:path w="448" h="236" extrusionOk="0">
                  <a:moveTo>
                    <a:pt x="54" y="1"/>
                  </a:moveTo>
                  <a:cubicBezTo>
                    <a:pt x="41" y="1"/>
                    <a:pt x="29" y="10"/>
                    <a:pt x="12" y="18"/>
                  </a:cubicBezTo>
                  <a:cubicBezTo>
                    <a:pt x="0" y="18"/>
                    <a:pt x="12" y="42"/>
                    <a:pt x="12" y="42"/>
                  </a:cubicBezTo>
                  <a:lnTo>
                    <a:pt x="37" y="42"/>
                  </a:lnTo>
                  <a:cubicBezTo>
                    <a:pt x="157" y="79"/>
                    <a:pt x="278" y="139"/>
                    <a:pt x="375" y="224"/>
                  </a:cubicBezTo>
                  <a:cubicBezTo>
                    <a:pt x="387" y="236"/>
                    <a:pt x="411" y="236"/>
                    <a:pt x="423" y="236"/>
                  </a:cubicBezTo>
                  <a:cubicBezTo>
                    <a:pt x="435" y="224"/>
                    <a:pt x="448" y="211"/>
                    <a:pt x="435" y="199"/>
                  </a:cubicBezTo>
                  <a:cubicBezTo>
                    <a:pt x="327" y="115"/>
                    <a:pt x="206" y="42"/>
                    <a:pt x="73" y="6"/>
                  </a:cubicBezTo>
                  <a:cubicBezTo>
                    <a:pt x="66" y="2"/>
                    <a:pt x="60" y="1"/>
                    <a:pt x="54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158;p60">
              <a:extLst>
                <a:ext uri="{FF2B5EF4-FFF2-40B4-BE49-F238E27FC236}">
                  <a16:creationId xmlns:a16="http://schemas.microsoft.com/office/drawing/2014/main" id="{2CE5D7B2-618F-1241-90C7-8692EACE1745}"/>
                </a:ext>
              </a:extLst>
            </p:cNvPr>
            <p:cNvSpPr/>
            <p:nvPr/>
          </p:nvSpPr>
          <p:spPr>
            <a:xfrm>
              <a:off x="1595854" y="3355695"/>
              <a:ext cx="20626" cy="19869"/>
            </a:xfrm>
            <a:custGeom>
              <a:avLst/>
              <a:gdLst/>
              <a:ahLst/>
              <a:cxnLst/>
              <a:rect l="l" t="t" r="r" b="b"/>
              <a:pathLst>
                <a:path w="327" h="315" extrusionOk="0">
                  <a:moveTo>
                    <a:pt x="121" y="0"/>
                  </a:moveTo>
                  <a:cubicBezTo>
                    <a:pt x="109" y="0"/>
                    <a:pt x="97" y="12"/>
                    <a:pt x="97" y="24"/>
                  </a:cubicBezTo>
                  <a:cubicBezTo>
                    <a:pt x="109" y="61"/>
                    <a:pt x="121" y="85"/>
                    <a:pt x="134" y="121"/>
                  </a:cubicBezTo>
                  <a:cubicBezTo>
                    <a:pt x="109" y="121"/>
                    <a:pt x="97" y="121"/>
                    <a:pt x="73" y="133"/>
                  </a:cubicBezTo>
                  <a:cubicBezTo>
                    <a:pt x="25" y="145"/>
                    <a:pt x="1" y="194"/>
                    <a:pt x="37" y="218"/>
                  </a:cubicBezTo>
                  <a:cubicBezTo>
                    <a:pt x="67" y="241"/>
                    <a:pt x="98" y="249"/>
                    <a:pt x="132" y="249"/>
                  </a:cubicBezTo>
                  <a:cubicBezTo>
                    <a:pt x="151" y="249"/>
                    <a:pt x="172" y="246"/>
                    <a:pt x="194" y="242"/>
                  </a:cubicBezTo>
                  <a:lnTo>
                    <a:pt x="206" y="242"/>
                  </a:lnTo>
                  <a:cubicBezTo>
                    <a:pt x="218" y="266"/>
                    <a:pt x="230" y="278"/>
                    <a:pt x="254" y="290"/>
                  </a:cubicBezTo>
                  <a:lnTo>
                    <a:pt x="279" y="315"/>
                  </a:lnTo>
                  <a:lnTo>
                    <a:pt x="315" y="315"/>
                  </a:lnTo>
                  <a:cubicBezTo>
                    <a:pt x="327" y="302"/>
                    <a:pt x="327" y="302"/>
                    <a:pt x="327" y="290"/>
                  </a:cubicBezTo>
                  <a:cubicBezTo>
                    <a:pt x="242" y="218"/>
                    <a:pt x="182" y="121"/>
                    <a:pt x="158" y="24"/>
                  </a:cubicBezTo>
                  <a:cubicBezTo>
                    <a:pt x="158" y="12"/>
                    <a:pt x="146" y="0"/>
                    <a:pt x="121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159;p60">
              <a:extLst>
                <a:ext uri="{FF2B5EF4-FFF2-40B4-BE49-F238E27FC236}">
                  <a16:creationId xmlns:a16="http://schemas.microsoft.com/office/drawing/2014/main" id="{F0874616-C8EE-684B-8090-A41E4FAFDDA1}"/>
                </a:ext>
              </a:extLst>
            </p:cNvPr>
            <p:cNvSpPr/>
            <p:nvPr/>
          </p:nvSpPr>
          <p:spPr>
            <a:xfrm>
              <a:off x="1626383" y="3380863"/>
              <a:ext cx="34314" cy="11039"/>
            </a:xfrm>
            <a:custGeom>
              <a:avLst/>
              <a:gdLst/>
              <a:ahLst/>
              <a:cxnLst/>
              <a:rect l="l" t="t" r="r" b="b"/>
              <a:pathLst>
                <a:path w="544" h="175" extrusionOk="0">
                  <a:moveTo>
                    <a:pt x="36" y="0"/>
                  </a:moveTo>
                  <a:cubicBezTo>
                    <a:pt x="24" y="0"/>
                    <a:pt x="12" y="0"/>
                    <a:pt x="0" y="12"/>
                  </a:cubicBezTo>
                  <a:cubicBezTo>
                    <a:pt x="0" y="12"/>
                    <a:pt x="0" y="36"/>
                    <a:pt x="12" y="36"/>
                  </a:cubicBezTo>
                  <a:lnTo>
                    <a:pt x="48" y="49"/>
                  </a:lnTo>
                  <a:lnTo>
                    <a:pt x="145" y="73"/>
                  </a:lnTo>
                  <a:lnTo>
                    <a:pt x="133" y="73"/>
                  </a:lnTo>
                  <a:cubicBezTo>
                    <a:pt x="97" y="109"/>
                    <a:pt x="121" y="145"/>
                    <a:pt x="169" y="169"/>
                  </a:cubicBezTo>
                  <a:cubicBezTo>
                    <a:pt x="185" y="173"/>
                    <a:pt x="201" y="174"/>
                    <a:pt x="215" y="174"/>
                  </a:cubicBezTo>
                  <a:cubicBezTo>
                    <a:pt x="256" y="174"/>
                    <a:pt x="291" y="163"/>
                    <a:pt x="326" y="145"/>
                  </a:cubicBezTo>
                  <a:cubicBezTo>
                    <a:pt x="338" y="133"/>
                    <a:pt x="338" y="121"/>
                    <a:pt x="338" y="109"/>
                  </a:cubicBezTo>
                  <a:cubicBezTo>
                    <a:pt x="399" y="121"/>
                    <a:pt x="447" y="121"/>
                    <a:pt x="508" y="121"/>
                  </a:cubicBezTo>
                  <a:cubicBezTo>
                    <a:pt x="520" y="121"/>
                    <a:pt x="532" y="121"/>
                    <a:pt x="544" y="109"/>
                  </a:cubicBezTo>
                  <a:cubicBezTo>
                    <a:pt x="544" y="97"/>
                    <a:pt x="532" y="97"/>
                    <a:pt x="520" y="97"/>
                  </a:cubicBezTo>
                  <a:cubicBezTo>
                    <a:pt x="351" y="85"/>
                    <a:pt x="193" y="49"/>
                    <a:pt x="36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160;p60">
              <a:extLst>
                <a:ext uri="{FF2B5EF4-FFF2-40B4-BE49-F238E27FC236}">
                  <a16:creationId xmlns:a16="http://schemas.microsoft.com/office/drawing/2014/main" id="{9BB85BAB-5C09-6043-968F-428822E51708}"/>
                </a:ext>
              </a:extLst>
            </p:cNvPr>
            <p:cNvSpPr/>
            <p:nvPr/>
          </p:nvSpPr>
          <p:spPr>
            <a:xfrm>
              <a:off x="1476134" y="3284922"/>
              <a:ext cx="127417" cy="66484"/>
            </a:xfrm>
            <a:custGeom>
              <a:avLst/>
              <a:gdLst/>
              <a:ahLst/>
              <a:cxnLst/>
              <a:rect l="l" t="t" r="r" b="b"/>
              <a:pathLst>
                <a:path w="2020" h="1054" extrusionOk="0">
                  <a:moveTo>
                    <a:pt x="1028" y="0"/>
                  </a:moveTo>
                  <a:cubicBezTo>
                    <a:pt x="786" y="0"/>
                    <a:pt x="544" y="61"/>
                    <a:pt x="327" y="180"/>
                  </a:cubicBezTo>
                  <a:cubicBezTo>
                    <a:pt x="1" y="385"/>
                    <a:pt x="25" y="723"/>
                    <a:pt x="400" y="917"/>
                  </a:cubicBezTo>
                  <a:cubicBezTo>
                    <a:pt x="593" y="1008"/>
                    <a:pt x="803" y="1053"/>
                    <a:pt x="1012" y="1053"/>
                  </a:cubicBezTo>
                  <a:cubicBezTo>
                    <a:pt x="1247" y="1053"/>
                    <a:pt x="1482" y="996"/>
                    <a:pt x="1693" y="881"/>
                  </a:cubicBezTo>
                  <a:cubicBezTo>
                    <a:pt x="2019" y="663"/>
                    <a:pt x="1995" y="325"/>
                    <a:pt x="1621" y="131"/>
                  </a:cubicBezTo>
                  <a:cubicBezTo>
                    <a:pt x="1433" y="43"/>
                    <a:pt x="1231" y="0"/>
                    <a:pt x="1028" y="0"/>
                  </a:cubicBezTo>
                  <a:close/>
                </a:path>
              </a:pathLst>
            </a:custGeom>
            <a:solidFill>
              <a:srgbClr val="FDE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161;p60">
              <a:extLst>
                <a:ext uri="{FF2B5EF4-FFF2-40B4-BE49-F238E27FC236}">
                  <a16:creationId xmlns:a16="http://schemas.microsoft.com/office/drawing/2014/main" id="{56872D08-DFB4-F244-84C2-CF1E5BB0B88F}"/>
                </a:ext>
              </a:extLst>
            </p:cNvPr>
            <p:cNvSpPr/>
            <p:nvPr/>
          </p:nvSpPr>
          <p:spPr>
            <a:xfrm>
              <a:off x="1518080" y="3340430"/>
              <a:ext cx="29079" cy="16274"/>
            </a:xfrm>
            <a:custGeom>
              <a:avLst/>
              <a:gdLst/>
              <a:ahLst/>
              <a:cxnLst/>
              <a:rect l="l" t="t" r="r" b="b"/>
              <a:pathLst>
                <a:path w="461" h="258" extrusionOk="0">
                  <a:moveTo>
                    <a:pt x="460" y="1"/>
                  </a:moveTo>
                  <a:cubicBezTo>
                    <a:pt x="327" y="13"/>
                    <a:pt x="194" y="49"/>
                    <a:pt x="73" y="97"/>
                  </a:cubicBezTo>
                  <a:cubicBezTo>
                    <a:pt x="37" y="121"/>
                    <a:pt x="1" y="194"/>
                    <a:pt x="97" y="230"/>
                  </a:cubicBezTo>
                  <a:cubicBezTo>
                    <a:pt x="134" y="248"/>
                    <a:pt x="173" y="257"/>
                    <a:pt x="212" y="257"/>
                  </a:cubicBezTo>
                  <a:cubicBezTo>
                    <a:pt x="252" y="257"/>
                    <a:pt x="291" y="248"/>
                    <a:pt x="327" y="230"/>
                  </a:cubicBezTo>
                  <a:cubicBezTo>
                    <a:pt x="400" y="170"/>
                    <a:pt x="448" y="85"/>
                    <a:pt x="460" y="1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162;p60">
              <a:extLst>
                <a:ext uri="{FF2B5EF4-FFF2-40B4-BE49-F238E27FC236}">
                  <a16:creationId xmlns:a16="http://schemas.microsoft.com/office/drawing/2014/main" id="{BB46A0DB-591A-7540-99BD-A5904A2FBE47}"/>
                </a:ext>
              </a:extLst>
            </p:cNvPr>
            <p:cNvSpPr/>
            <p:nvPr/>
          </p:nvSpPr>
          <p:spPr>
            <a:xfrm>
              <a:off x="1507420" y="3324093"/>
              <a:ext cx="24474" cy="13372"/>
            </a:xfrm>
            <a:custGeom>
              <a:avLst/>
              <a:gdLst/>
              <a:ahLst/>
              <a:cxnLst/>
              <a:rect l="l" t="t" r="r" b="b"/>
              <a:pathLst>
                <a:path w="388" h="212" extrusionOk="0">
                  <a:moveTo>
                    <a:pt x="42" y="1"/>
                  </a:moveTo>
                  <a:cubicBezTo>
                    <a:pt x="30" y="1"/>
                    <a:pt x="21" y="9"/>
                    <a:pt x="13" y="18"/>
                  </a:cubicBezTo>
                  <a:cubicBezTo>
                    <a:pt x="0" y="30"/>
                    <a:pt x="13" y="42"/>
                    <a:pt x="37" y="42"/>
                  </a:cubicBezTo>
                  <a:cubicBezTo>
                    <a:pt x="97" y="54"/>
                    <a:pt x="146" y="66"/>
                    <a:pt x="194" y="90"/>
                  </a:cubicBezTo>
                  <a:cubicBezTo>
                    <a:pt x="242" y="115"/>
                    <a:pt x="291" y="151"/>
                    <a:pt x="315" y="199"/>
                  </a:cubicBezTo>
                  <a:cubicBezTo>
                    <a:pt x="315" y="199"/>
                    <a:pt x="315" y="211"/>
                    <a:pt x="327" y="211"/>
                  </a:cubicBezTo>
                  <a:lnTo>
                    <a:pt x="363" y="211"/>
                  </a:lnTo>
                  <a:cubicBezTo>
                    <a:pt x="387" y="211"/>
                    <a:pt x="387" y="199"/>
                    <a:pt x="387" y="187"/>
                  </a:cubicBezTo>
                  <a:cubicBezTo>
                    <a:pt x="351" y="127"/>
                    <a:pt x="303" y="90"/>
                    <a:pt x="254" y="66"/>
                  </a:cubicBezTo>
                  <a:cubicBezTo>
                    <a:pt x="194" y="30"/>
                    <a:pt x="121" y="18"/>
                    <a:pt x="61" y="6"/>
                  </a:cubicBezTo>
                  <a:cubicBezTo>
                    <a:pt x="54" y="2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163;p60">
              <a:extLst>
                <a:ext uri="{FF2B5EF4-FFF2-40B4-BE49-F238E27FC236}">
                  <a16:creationId xmlns:a16="http://schemas.microsoft.com/office/drawing/2014/main" id="{16435050-5827-054C-9A92-88784B7951BE}"/>
                </a:ext>
              </a:extLst>
            </p:cNvPr>
            <p:cNvSpPr/>
            <p:nvPr/>
          </p:nvSpPr>
          <p:spPr>
            <a:xfrm>
              <a:off x="1551637" y="3323967"/>
              <a:ext cx="16842" cy="8957"/>
            </a:xfrm>
            <a:custGeom>
              <a:avLst/>
              <a:gdLst/>
              <a:ahLst/>
              <a:cxnLst/>
              <a:rect l="l" t="t" r="r" b="b"/>
              <a:pathLst>
                <a:path w="267" h="142" extrusionOk="0">
                  <a:moveTo>
                    <a:pt x="164" y="1"/>
                  </a:moveTo>
                  <a:cubicBezTo>
                    <a:pt x="126" y="1"/>
                    <a:pt x="87" y="9"/>
                    <a:pt x="49" y="32"/>
                  </a:cubicBezTo>
                  <a:cubicBezTo>
                    <a:pt x="1" y="68"/>
                    <a:pt x="1" y="104"/>
                    <a:pt x="37" y="129"/>
                  </a:cubicBezTo>
                  <a:cubicBezTo>
                    <a:pt x="60" y="138"/>
                    <a:pt x="83" y="142"/>
                    <a:pt x="106" y="142"/>
                  </a:cubicBezTo>
                  <a:cubicBezTo>
                    <a:pt x="143" y="142"/>
                    <a:pt x="181" y="131"/>
                    <a:pt x="218" y="117"/>
                  </a:cubicBezTo>
                  <a:cubicBezTo>
                    <a:pt x="266" y="80"/>
                    <a:pt x="266" y="32"/>
                    <a:pt x="230" y="8"/>
                  </a:cubicBezTo>
                  <a:cubicBezTo>
                    <a:pt x="208" y="3"/>
                    <a:pt x="186" y="1"/>
                    <a:pt x="164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164;p60">
              <a:extLst>
                <a:ext uri="{FF2B5EF4-FFF2-40B4-BE49-F238E27FC236}">
                  <a16:creationId xmlns:a16="http://schemas.microsoft.com/office/drawing/2014/main" id="{2505C6DF-8351-EB4F-9211-BAD43ABA73D2}"/>
                </a:ext>
              </a:extLst>
            </p:cNvPr>
            <p:cNvSpPr/>
            <p:nvPr/>
          </p:nvSpPr>
          <p:spPr>
            <a:xfrm>
              <a:off x="1566144" y="3319299"/>
              <a:ext cx="10723" cy="10534"/>
            </a:xfrm>
            <a:custGeom>
              <a:avLst/>
              <a:gdLst/>
              <a:ahLst/>
              <a:cxnLst/>
              <a:rect l="l" t="t" r="r" b="b"/>
              <a:pathLst>
                <a:path w="170" h="167" extrusionOk="0">
                  <a:moveTo>
                    <a:pt x="30" y="0"/>
                  </a:moveTo>
                  <a:cubicBezTo>
                    <a:pt x="24" y="0"/>
                    <a:pt x="18" y="3"/>
                    <a:pt x="12" y="9"/>
                  </a:cubicBezTo>
                  <a:cubicBezTo>
                    <a:pt x="0" y="9"/>
                    <a:pt x="12" y="21"/>
                    <a:pt x="24" y="21"/>
                  </a:cubicBezTo>
                  <a:lnTo>
                    <a:pt x="49" y="33"/>
                  </a:lnTo>
                  <a:cubicBezTo>
                    <a:pt x="85" y="58"/>
                    <a:pt x="109" y="94"/>
                    <a:pt x="109" y="142"/>
                  </a:cubicBezTo>
                  <a:cubicBezTo>
                    <a:pt x="109" y="142"/>
                    <a:pt x="121" y="154"/>
                    <a:pt x="121" y="154"/>
                  </a:cubicBezTo>
                  <a:cubicBezTo>
                    <a:pt x="121" y="154"/>
                    <a:pt x="133" y="154"/>
                    <a:pt x="145" y="166"/>
                  </a:cubicBezTo>
                  <a:cubicBezTo>
                    <a:pt x="157" y="166"/>
                    <a:pt x="169" y="154"/>
                    <a:pt x="169" y="142"/>
                  </a:cubicBezTo>
                  <a:cubicBezTo>
                    <a:pt x="169" y="94"/>
                    <a:pt x="133" y="33"/>
                    <a:pt x="85" y="21"/>
                  </a:cubicBezTo>
                  <a:lnTo>
                    <a:pt x="49" y="9"/>
                  </a:lnTo>
                  <a:cubicBezTo>
                    <a:pt x="42" y="3"/>
                    <a:pt x="36" y="0"/>
                    <a:pt x="30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165;p60">
              <a:extLst>
                <a:ext uri="{FF2B5EF4-FFF2-40B4-BE49-F238E27FC236}">
                  <a16:creationId xmlns:a16="http://schemas.microsoft.com/office/drawing/2014/main" id="{F55D523A-AF7E-9741-847D-75AF7577CB1B}"/>
                </a:ext>
              </a:extLst>
            </p:cNvPr>
            <p:cNvSpPr/>
            <p:nvPr/>
          </p:nvSpPr>
          <p:spPr>
            <a:xfrm>
              <a:off x="1511205" y="3303026"/>
              <a:ext cx="16842" cy="9272"/>
            </a:xfrm>
            <a:custGeom>
              <a:avLst/>
              <a:gdLst/>
              <a:ahLst/>
              <a:cxnLst/>
              <a:rect l="l" t="t" r="r" b="b"/>
              <a:pathLst>
                <a:path w="267" h="147" extrusionOk="0">
                  <a:moveTo>
                    <a:pt x="161" y="0"/>
                  </a:moveTo>
                  <a:cubicBezTo>
                    <a:pt x="124" y="0"/>
                    <a:pt x="87" y="11"/>
                    <a:pt x="49" y="25"/>
                  </a:cubicBezTo>
                  <a:cubicBezTo>
                    <a:pt x="1" y="62"/>
                    <a:pt x="1" y="110"/>
                    <a:pt x="37" y="134"/>
                  </a:cubicBezTo>
                  <a:cubicBezTo>
                    <a:pt x="59" y="143"/>
                    <a:pt x="80" y="147"/>
                    <a:pt x="101" y="147"/>
                  </a:cubicBezTo>
                  <a:cubicBezTo>
                    <a:pt x="140" y="147"/>
                    <a:pt x="179" y="134"/>
                    <a:pt x="218" y="110"/>
                  </a:cubicBezTo>
                  <a:cubicBezTo>
                    <a:pt x="267" y="86"/>
                    <a:pt x="267" y="38"/>
                    <a:pt x="231" y="13"/>
                  </a:cubicBezTo>
                  <a:cubicBezTo>
                    <a:pt x="207" y="4"/>
                    <a:pt x="184" y="0"/>
                    <a:pt x="161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166;p60">
              <a:extLst>
                <a:ext uri="{FF2B5EF4-FFF2-40B4-BE49-F238E27FC236}">
                  <a16:creationId xmlns:a16="http://schemas.microsoft.com/office/drawing/2014/main" id="{AEAC2148-2949-A440-8EC4-81ADDA8232F6}"/>
                </a:ext>
              </a:extLst>
            </p:cNvPr>
            <p:cNvSpPr/>
            <p:nvPr/>
          </p:nvSpPr>
          <p:spPr>
            <a:xfrm>
              <a:off x="1516566" y="3297475"/>
              <a:ext cx="18356" cy="5488"/>
            </a:xfrm>
            <a:custGeom>
              <a:avLst/>
              <a:gdLst/>
              <a:ahLst/>
              <a:cxnLst/>
              <a:rect l="l" t="t" r="r" b="b"/>
              <a:pathLst>
                <a:path w="291" h="87" extrusionOk="0">
                  <a:moveTo>
                    <a:pt x="86" y="0"/>
                  </a:moveTo>
                  <a:cubicBezTo>
                    <a:pt x="66" y="0"/>
                    <a:pt x="46" y="2"/>
                    <a:pt x="25" y="5"/>
                  </a:cubicBezTo>
                  <a:cubicBezTo>
                    <a:pt x="13" y="5"/>
                    <a:pt x="1" y="17"/>
                    <a:pt x="1" y="29"/>
                  </a:cubicBezTo>
                  <a:lnTo>
                    <a:pt x="13" y="41"/>
                  </a:lnTo>
                  <a:lnTo>
                    <a:pt x="49" y="41"/>
                  </a:lnTo>
                  <a:cubicBezTo>
                    <a:pt x="65" y="38"/>
                    <a:pt x="81" y="36"/>
                    <a:pt x="97" y="36"/>
                  </a:cubicBezTo>
                  <a:cubicBezTo>
                    <a:pt x="142" y="36"/>
                    <a:pt x="186" y="47"/>
                    <a:pt x="230" y="65"/>
                  </a:cubicBezTo>
                  <a:lnTo>
                    <a:pt x="242" y="77"/>
                  </a:lnTo>
                  <a:cubicBezTo>
                    <a:pt x="248" y="83"/>
                    <a:pt x="254" y="86"/>
                    <a:pt x="262" y="86"/>
                  </a:cubicBezTo>
                  <a:cubicBezTo>
                    <a:pt x="269" y="86"/>
                    <a:pt x="279" y="83"/>
                    <a:pt x="291" y="77"/>
                  </a:cubicBezTo>
                  <a:cubicBezTo>
                    <a:pt x="291" y="77"/>
                    <a:pt x="291" y="65"/>
                    <a:pt x="291" y="65"/>
                  </a:cubicBezTo>
                  <a:lnTo>
                    <a:pt x="254" y="41"/>
                  </a:lnTo>
                  <a:cubicBezTo>
                    <a:pt x="200" y="14"/>
                    <a:pt x="146" y="0"/>
                    <a:pt x="86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167;p60">
              <a:extLst>
                <a:ext uri="{FF2B5EF4-FFF2-40B4-BE49-F238E27FC236}">
                  <a16:creationId xmlns:a16="http://schemas.microsoft.com/office/drawing/2014/main" id="{84B293E8-9482-AB4A-AA56-6869C925F47E}"/>
                </a:ext>
              </a:extLst>
            </p:cNvPr>
            <p:cNvSpPr/>
            <p:nvPr/>
          </p:nvSpPr>
          <p:spPr>
            <a:xfrm>
              <a:off x="2968907" y="601878"/>
              <a:ext cx="1337369" cy="1208502"/>
            </a:xfrm>
            <a:custGeom>
              <a:avLst/>
              <a:gdLst/>
              <a:ahLst/>
              <a:cxnLst/>
              <a:rect l="l" t="t" r="r" b="b"/>
              <a:pathLst>
                <a:path w="21202" h="19159" extrusionOk="0">
                  <a:moveTo>
                    <a:pt x="1270" y="1"/>
                  </a:moveTo>
                  <a:lnTo>
                    <a:pt x="1270" y="13"/>
                  </a:lnTo>
                  <a:lnTo>
                    <a:pt x="1258" y="13"/>
                  </a:lnTo>
                  <a:lnTo>
                    <a:pt x="1258" y="25"/>
                  </a:lnTo>
                  <a:lnTo>
                    <a:pt x="1246" y="13"/>
                  </a:lnTo>
                  <a:lnTo>
                    <a:pt x="1246" y="25"/>
                  </a:lnTo>
                  <a:lnTo>
                    <a:pt x="1222" y="25"/>
                  </a:lnTo>
                  <a:lnTo>
                    <a:pt x="1222" y="37"/>
                  </a:lnTo>
                  <a:lnTo>
                    <a:pt x="1210" y="37"/>
                  </a:lnTo>
                  <a:lnTo>
                    <a:pt x="1210" y="49"/>
                  </a:lnTo>
                  <a:lnTo>
                    <a:pt x="1198" y="37"/>
                  </a:lnTo>
                  <a:lnTo>
                    <a:pt x="1198" y="49"/>
                  </a:lnTo>
                  <a:lnTo>
                    <a:pt x="1173" y="49"/>
                  </a:lnTo>
                  <a:lnTo>
                    <a:pt x="1173" y="61"/>
                  </a:lnTo>
                  <a:lnTo>
                    <a:pt x="1161" y="49"/>
                  </a:lnTo>
                  <a:lnTo>
                    <a:pt x="1161" y="61"/>
                  </a:lnTo>
                  <a:lnTo>
                    <a:pt x="1161" y="73"/>
                  </a:lnTo>
                  <a:lnTo>
                    <a:pt x="1149" y="61"/>
                  </a:lnTo>
                  <a:lnTo>
                    <a:pt x="1149" y="73"/>
                  </a:lnTo>
                  <a:lnTo>
                    <a:pt x="1125" y="73"/>
                  </a:lnTo>
                  <a:lnTo>
                    <a:pt x="1125" y="85"/>
                  </a:lnTo>
                  <a:lnTo>
                    <a:pt x="1113" y="73"/>
                  </a:lnTo>
                  <a:lnTo>
                    <a:pt x="1113" y="85"/>
                  </a:lnTo>
                  <a:lnTo>
                    <a:pt x="1101" y="85"/>
                  </a:lnTo>
                  <a:lnTo>
                    <a:pt x="1101" y="97"/>
                  </a:lnTo>
                  <a:lnTo>
                    <a:pt x="1077" y="97"/>
                  </a:lnTo>
                  <a:lnTo>
                    <a:pt x="1077" y="109"/>
                  </a:lnTo>
                  <a:lnTo>
                    <a:pt x="1065" y="97"/>
                  </a:lnTo>
                  <a:lnTo>
                    <a:pt x="1065" y="109"/>
                  </a:lnTo>
                  <a:lnTo>
                    <a:pt x="1052" y="109"/>
                  </a:lnTo>
                  <a:lnTo>
                    <a:pt x="1052" y="121"/>
                  </a:lnTo>
                  <a:lnTo>
                    <a:pt x="1040" y="109"/>
                  </a:lnTo>
                  <a:lnTo>
                    <a:pt x="1040" y="121"/>
                  </a:lnTo>
                  <a:lnTo>
                    <a:pt x="1028" y="121"/>
                  </a:lnTo>
                  <a:lnTo>
                    <a:pt x="1028" y="134"/>
                  </a:lnTo>
                  <a:lnTo>
                    <a:pt x="1016" y="121"/>
                  </a:lnTo>
                  <a:lnTo>
                    <a:pt x="1016" y="134"/>
                  </a:lnTo>
                  <a:lnTo>
                    <a:pt x="1004" y="134"/>
                  </a:lnTo>
                  <a:lnTo>
                    <a:pt x="1004" y="146"/>
                  </a:lnTo>
                  <a:lnTo>
                    <a:pt x="992" y="134"/>
                  </a:lnTo>
                  <a:lnTo>
                    <a:pt x="992" y="146"/>
                  </a:lnTo>
                  <a:lnTo>
                    <a:pt x="980" y="146"/>
                  </a:lnTo>
                  <a:lnTo>
                    <a:pt x="980" y="158"/>
                  </a:lnTo>
                  <a:lnTo>
                    <a:pt x="968" y="146"/>
                  </a:lnTo>
                  <a:lnTo>
                    <a:pt x="968" y="158"/>
                  </a:lnTo>
                  <a:lnTo>
                    <a:pt x="956" y="158"/>
                  </a:lnTo>
                  <a:lnTo>
                    <a:pt x="956" y="170"/>
                  </a:lnTo>
                  <a:lnTo>
                    <a:pt x="944" y="158"/>
                  </a:lnTo>
                  <a:lnTo>
                    <a:pt x="944" y="170"/>
                  </a:lnTo>
                  <a:lnTo>
                    <a:pt x="932" y="158"/>
                  </a:lnTo>
                  <a:lnTo>
                    <a:pt x="932" y="170"/>
                  </a:lnTo>
                  <a:lnTo>
                    <a:pt x="932" y="182"/>
                  </a:lnTo>
                  <a:lnTo>
                    <a:pt x="920" y="170"/>
                  </a:lnTo>
                  <a:lnTo>
                    <a:pt x="920" y="182"/>
                  </a:lnTo>
                  <a:lnTo>
                    <a:pt x="907" y="182"/>
                  </a:lnTo>
                  <a:lnTo>
                    <a:pt x="907" y="194"/>
                  </a:lnTo>
                  <a:lnTo>
                    <a:pt x="895" y="182"/>
                  </a:lnTo>
                  <a:lnTo>
                    <a:pt x="895" y="194"/>
                  </a:lnTo>
                  <a:lnTo>
                    <a:pt x="883" y="182"/>
                  </a:lnTo>
                  <a:lnTo>
                    <a:pt x="883" y="194"/>
                  </a:lnTo>
                  <a:lnTo>
                    <a:pt x="871" y="194"/>
                  </a:lnTo>
                  <a:lnTo>
                    <a:pt x="871" y="206"/>
                  </a:lnTo>
                  <a:lnTo>
                    <a:pt x="859" y="194"/>
                  </a:lnTo>
                  <a:lnTo>
                    <a:pt x="859" y="206"/>
                  </a:lnTo>
                  <a:lnTo>
                    <a:pt x="859" y="218"/>
                  </a:lnTo>
                  <a:lnTo>
                    <a:pt x="847" y="206"/>
                  </a:lnTo>
                  <a:lnTo>
                    <a:pt x="847" y="218"/>
                  </a:lnTo>
                  <a:lnTo>
                    <a:pt x="835" y="206"/>
                  </a:lnTo>
                  <a:lnTo>
                    <a:pt x="835" y="218"/>
                  </a:lnTo>
                  <a:lnTo>
                    <a:pt x="823" y="218"/>
                  </a:lnTo>
                  <a:lnTo>
                    <a:pt x="823" y="230"/>
                  </a:lnTo>
                  <a:lnTo>
                    <a:pt x="811" y="218"/>
                  </a:lnTo>
                  <a:lnTo>
                    <a:pt x="811" y="230"/>
                  </a:lnTo>
                  <a:lnTo>
                    <a:pt x="811" y="242"/>
                  </a:lnTo>
                  <a:lnTo>
                    <a:pt x="799" y="230"/>
                  </a:lnTo>
                  <a:lnTo>
                    <a:pt x="799" y="242"/>
                  </a:lnTo>
                  <a:lnTo>
                    <a:pt x="787" y="230"/>
                  </a:lnTo>
                  <a:lnTo>
                    <a:pt x="787" y="242"/>
                  </a:lnTo>
                  <a:lnTo>
                    <a:pt x="774" y="242"/>
                  </a:lnTo>
                  <a:lnTo>
                    <a:pt x="774" y="254"/>
                  </a:lnTo>
                  <a:lnTo>
                    <a:pt x="762" y="242"/>
                  </a:lnTo>
                  <a:lnTo>
                    <a:pt x="762" y="254"/>
                  </a:lnTo>
                  <a:lnTo>
                    <a:pt x="750" y="254"/>
                  </a:lnTo>
                  <a:lnTo>
                    <a:pt x="750" y="266"/>
                  </a:lnTo>
                  <a:lnTo>
                    <a:pt x="738" y="254"/>
                  </a:lnTo>
                  <a:lnTo>
                    <a:pt x="738" y="266"/>
                  </a:lnTo>
                  <a:lnTo>
                    <a:pt x="726" y="266"/>
                  </a:lnTo>
                  <a:lnTo>
                    <a:pt x="726" y="279"/>
                  </a:lnTo>
                  <a:lnTo>
                    <a:pt x="714" y="266"/>
                  </a:lnTo>
                  <a:lnTo>
                    <a:pt x="714" y="279"/>
                  </a:lnTo>
                  <a:lnTo>
                    <a:pt x="702" y="279"/>
                  </a:lnTo>
                  <a:lnTo>
                    <a:pt x="702" y="291"/>
                  </a:lnTo>
                  <a:lnTo>
                    <a:pt x="690" y="279"/>
                  </a:lnTo>
                  <a:lnTo>
                    <a:pt x="690" y="291"/>
                  </a:lnTo>
                  <a:lnTo>
                    <a:pt x="678" y="291"/>
                  </a:lnTo>
                  <a:lnTo>
                    <a:pt x="678" y="303"/>
                  </a:lnTo>
                  <a:lnTo>
                    <a:pt x="666" y="291"/>
                  </a:lnTo>
                  <a:lnTo>
                    <a:pt x="666" y="303"/>
                  </a:lnTo>
                  <a:lnTo>
                    <a:pt x="654" y="303"/>
                  </a:lnTo>
                  <a:lnTo>
                    <a:pt x="654" y="315"/>
                  </a:lnTo>
                  <a:lnTo>
                    <a:pt x="642" y="303"/>
                  </a:lnTo>
                  <a:lnTo>
                    <a:pt x="642" y="315"/>
                  </a:lnTo>
                  <a:lnTo>
                    <a:pt x="629" y="315"/>
                  </a:lnTo>
                  <a:lnTo>
                    <a:pt x="629" y="327"/>
                  </a:lnTo>
                  <a:lnTo>
                    <a:pt x="617" y="315"/>
                  </a:lnTo>
                  <a:lnTo>
                    <a:pt x="617" y="327"/>
                  </a:lnTo>
                  <a:lnTo>
                    <a:pt x="605" y="327"/>
                  </a:lnTo>
                  <a:lnTo>
                    <a:pt x="605" y="339"/>
                  </a:lnTo>
                  <a:lnTo>
                    <a:pt x="593" y="327"/>
                  </a:lnTo>
                  <a:lnTo>
                    <a:pt x="593" y="339"/>
                  </a:lnTo>
                  <a:lnTo>
                    <a:pt x="581" y="327"/>
                  </a:lnTo>
                  <a:lnTo>
                    <a:pt x="581" y="339"/>
                  </a:lnTo>
                  <a:lnTo>
                    <a:pt x="581" y="351"/>
                  </a:lnTo>
                  <a:lnTo>
                    <a:pt x="569" y="339"/>
                  </a:lnTo>
                  <a:lnTo>
                    <a:pt x="569" y="351"/>
                  </a:lnTo>
                  <a:lnTo>
                    <a:pt x="557" y="351"/>
                  </a:lnTo>
                  <a:lnTo>
                    <a:pt x="557" y="363"/>
                  </a:lnTo>
                  <a:lnTo>
                    <a:pt x="545" y="351"/>
                  </a:lnTo>
                  <a:lnTo>
                    <a:pt x="545" y="363"/>
                  </a:lnTo>
                  <a:lnTo>
                    <a:pt x="533" y="351"/>
                  </a:lnTo>
                  <a:lnTo>
                    <a:pt x="533" y="363"/>
                  </a:lnTo>
                  <a:lnTo>
                    <a:pt x="521" y="363"/>
                  </a:lnTo>
                  <a:lnTo>
                    <a:pt x="521" y="375"/>
                  </a:lnTo>
                  <a:lnTo>
                    <a:pt x="509" y="375"/>
                  </a:lnTo>
                  <a:lnTo>
                    <a:pt x="509" y="387"/>
                  </a:lnTo>
                  <a:lnTo>
                    <a:pt x="496" y="375"/>
                  </a:lnTo>
                  <a:lnTo>
                    <a:pt x="496" y="387"/>
                  </a:lnTo>
                  <a:lnTo>
                    <a:pt x="484" y="375"/>
                  </a:lnTo>
                  <a:lnTo>
                    <a:pt x="484" y="387"/>
                  </a:lnTo>
                  <a:lnTo>
                    <a:pt x="472" y="387"/>
                  </a:lnTo>
                  <a:lnTo>
                    <a:pt x="472" y="399"/>
                  </a:lnTo>
                  <a:lnTo>
                    <a:pt x="460" y="387"/>
                  </a:lnTo>
                  <a:lnTo>
                    <a:pt x="460" y="399"/>
                  </a:lnTo>
                  <a:lnTo>
                    <a:pt x="460" y="412"/>
                  </a:lnTo>
                  <a:lnTo>
                    <a:pt x="448" y="399"/>
                  </a:lnTo>
                  <a:lnTo>
                    <a:pt x="448" y="412"/>
                  </a:lnTo>
                  <a:lnTo>
                    <a:pt x="436" y="399"/>
                  </a:lnTo>
                  <a:lnTo>
                    <a:pt x="436" y="412"/>
                  </a:lnTo>
                  <a:lnTo>
                    <a:pt x="424" y="412"/>
                  </a:lnTo>
                  <a:lnTo>
                    <a:pt x="424" y="424"/>
                  </a:lnTo>
                  <a:lnTo>
                    <a:pt x="412" y="412"/>
                  </a:lnTo>
                  <a:lnTo>
                    <a:pt x="412" y="424"/>
                  </a:lnTo>
                  <a:lnTo>
                    <a:pt x="400" y="424"/>
                  </a:lnTo>
                  <a:lnTo>
                    <a:pt x="400" y="436"/>
                  </a:lnTo>
                  <a:lnTo>
                    <a:pt x="388" y="424"/>
                  </a:lnTo>
                  <a:lnTo>
                    <a:pt x="388" y="436"/>
                  </a:lnTo>
                  <a:lnTo>
                    <a:pt x="376" y="436"/>
                  </a:lnTo>
                  <a:lnTo>
                    <a:pt x="376" y="448"/>
                  </a:lnTo>
                  <a:lnTo>
                    <a:pt x="364" y="436"/>
                  </a:lnTo>
                  <a:lnTo>
                    <a:pt x="364" y="448"/>
                  </a:lnTo>
                  <a:lnTo>
                    <a:pt x="339" y="448"/>
                  </a:lnTo>
                  <a:lnTo>
                    <a:pt x="339" y="460"/>
                  </a:lnTo>
                  <a:lnTo>
                    <a:pt x="327" y="460"/>
                  </a:lnTo>
                  <a:lnTo>
                    <a:pt x="327" y="472"/>
                  </a:lnTo>
                  <a:lnTo>
                    <a:pt x="315" y="460"/>
                  </a:lnTo>
                  <a:lnTo>
                    <a:pt x="315" y="472"/>
                  </a:lnTo>
                  <a:lnTo>
                    <a:pt x="303" y="472"/>
                  </a:lnTo>
                  <a:lnTo>
                    <a:pt x="303" y="484"/>
                  </a:lnTo>
                  <a:lnTo>
                    <a:pt x="291" y="472"/>
                  </a:lnTo>
                  <a:lnTo>
                    <a:pt x="291" y="484"/>
                  </a:lnTo>
                  <a:lnTo>
                    <a:pt x="279" y="484"/>
                  </a:lnTo>
                  <a:lnTo>
                    <a:pt x="279" y="496"/>
                  </a:lnTo>
                  <a:lnTo>
                    <a:pt x="267" y="484"/>
                  </a:lnTo>
                  <a:lnTo>
                    <a:pt x="267" y="496"/>
                  </a:lnTo>
                  <a:lnTo>
                    <a:pt x="243" y="496"/>
                  </a:lnTo>
                  <a:lnTo>
                    <a:pt x="243" y="508"/>
                  </a:lnTo>
                  <a:lnTo>
                    <a:pt x="231" y="496"/>
                  </a:lnTo>
                  <a:lnTo>
                    <a:pt x="231" y="508"/>
                  </a:lnTo>
                  <a:lnTo>
                    <a:pt x="231" y="520"/>
                  </a:lnTo>
                  <a:lnTo>
                    <a:pt x="219" y="508"/>
                  </a:lnTo>
                  <a:lnTo>
                    <a:pt x="219" y="520"/>
                  </a:lnTo>
                  <a:lnTo>
                    <a:pt x="194" y="520"/>
                  </a:lnTo>
                  <a:lnTo>
                    <a:pt x="194" y="532"/>
                  </a:lnTo>
                  <a:lnTo>
                    <a:pt x="182" y="520"/>
                  </a:lnTo>
                  <a:lnTo>
                    <a:pt x="182" y="532"/>
                  </a:lnTo>
                  <a:lnTo>
                    <a:pt x="170" y="532"/>
                  </a:lnTo>
                  <a:lnTo>
                    <a:pt x="170" y="544"/>
                  </a:lnTo>
                  <a:lnTo>
                    <a:pt x="146" y="544"/>
                  </a:lnTo>
                  <a:lnTo>
                    <a:pt x="146" y="557"/>
                  </a:lnTo>
                  <a:lnTo>
                    <a:pt x="134" y="544"/>
                  </a:lnTo>
                  <a:lnTo>
                    <a:pt x="134" y="557"/>
                  </a:lnTo>
                  <a:lnTo>
                    <a:pt x="122" y="557"/>
                  </a:lnTo>
                  <a:lnTo>
                    <a:pt x="122" y="569"/>
                  </a:lnTo>
                  <a:lnTo>
                    <a:pt x="110" y="557"/>
                  </a:lnTo>
                  <a:lnTo>
                    <a:pt x="110" y="569"/>
                  </a:lnTo>
                  <a:lnTo>
                    <a:pt x="98" y="569"/>
                  </a:lnTo>
                  <a:lnTo>
                    <a:pt x="98" y="581"/>
                  </a:lnTo>
                  <a:lnTo>
                    <a:pt x="86" y="569"/>
                  </a:lnTo>
                  <a:lnTo>
                    <a:pt x="86" y="581"/>
                  </a:lnTo>
                  <a:lnTo>
                    <a:pt x="73" y="581"/>
                  </a:lnTo>
                  <a:lnTo>
                    <a:pt x="73" y="593"/>
                  </a:lnTo>
                  <a:lnTo>
                    <a:pt x="61" y="581"/>
                  </a:lnTo>
                  <a:lnTo>
                    <a:pt x="61" y="593"/>
                  </a:lnTo>
                  <a:lnTo>
                    <a:pt x="49" y="593"/>
                  </a:lnTo>
                  <a:lnTo>
                    <a:pt x="49" y="605"/>
                  </a:lnTo>
                  <a:lnTo>
                    <a:pt x="37" y="593"/>
                  </a:lnTo>
                  <a:lnTo>
                    <a:pt x="37" y="605"/>
                  </a:lnTo>
                  <a:lnTo>
                    <a:pt x="25" y="605"/>
                  </a:lnTo>
                  <a:lnTo>
                    <a:pt x="25" y="617"/>
                  </a:lnTo>
                  <a:lnTo>
                    <a:pt x="13" y="605"/>
                  </a:lnTo>
                  <a:lnTo>
                    <a:pt x="13" y="617"/>
                  </a:lnTo>
                  <a:lnTo>
                    <a:pt x="1" y="617"/>
                  </a:lnTo>
                  <a:lnTo>
                    <a:pt x="1" y="16656"/>
                  </a:lnTo>
                  <a:lnTo>
                    <a:pt x="4243" y="19158"/>
                  </a:lnTo>
                  <a:lnTo>
                    <a:pt x="21201" y="11592"/>
                  </a:lnTo>
                  <a:lnTo>
                    <a:pt x="21201" y="11495"/>
                  </a:lnTo>
                  <a:lnTo>
                    <a:pt x="1282" y="1"/>
                  </a:lnTo>
                  <a:lnTo>
                    <a:pt x="1282" y="13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168;p60">
              <a:extLst>
                <a:ext uri="{FF2B5EF4-FFF2-40B4-BE49-F238E27FC236}">
                  <a16:creationId xmlns:a16="http://schemas.microsoft.com/office/drawing/2014/main" id="{37C0556B-B627-634C-8CA3-F066F7E11A16}"/>
                </a:ext>
              </a:extLst>
            </p:cNvPr>
            <p:cNvSpPr/>
            <p:nvPr/>
          </p:nvSpPr>
          <p:spPr>
            <a:xfrm>
              <a:off x="3236541" y="1333004"/>
              <a:ext cx="1072002" cy="1155138"/>
            </a:xfrm>
            <a:custGeom>
              <a:avLst/>
              <a:gdLst/>
              <a:ahLst/>
              <a:cxnLst/>
              <a:rect l="l" t="t" r="r" b="b"/>
              <a:pathLst>
                <a:path w="16995" h="18313" extrusionOk="0">
                  <a:moveTo>
                    <a:pt x="16958" y="1"/>
                  </a:moveTo>
                  <a:lnTo>
                    <a:pt x="0" y="7567"/>
                  </a:lnTo>
                  <a:lnTo>
                    <a:pt x="8086" y="12354"/>
                  </a:lnTo>
                  <a:lnTo>
                    <a:pt x="9984" y="18312"/>
                  </a:lnTo>
                  <a:lnTo>
                    <a:pt x="9984" y="18276"/>
                  </a:lnTo>
                  <a:lnTo>
                    <a:pt x="9996" y="18300"/>
                  </a:lnTo>
                  <a:lnTo>
                    <a:pt x="9996" y="18264"/>
                  </a:lnTo>
                  <a:lnTo>
                    <a:pt x="10008" y="18300"/>
                  </a:lnTo>
                  <a:lnTo>
                    <a:pt x="10008" y="18264"/>
                  </a:lnTo>
                  <a:lnTo>
                    <a:pt x="10020" y="18288"/>
                  </a:lnTo>
                  <a:lnTo>
                    <a:pt x="10020" y="18252"/>
                  </a:lnTo>
                  <a:lnTo>
                    <a:pt x="10032" y="18288"/>
                  </a:lnTo>
                  <a:lnTo>
                    <a:pt x="10032" y="18252"/>
                  </a:lnTo>
                  <a:lnTo>
                    <a:pt x="10045" y="18288"/>
                  </a:lnTo>
                  <a:lnTo>
                    <a:pt x="10045" y="18276"/>
                  </a:lnTo>
                  <a:lnTo>
                    <a:pt x="10045" y="18240"/>
                  </a:lnTo>
                  <a:lnTo>
                    <a:pt x="10057" y="18276"/>
                  </a:lnTo>
                  <a:lnTo>
                    <a:pt x="10057" y="18240"/>
                  </a:lnTo>
                  <a:lnTo>
                    <a:pt x="10069" y="18264"/>
                  </a:lnTo>
                  <a:lnTo>
                    <a:pt x="10069" y="18228"/>
                  </a:lnTo>
                  <a:lnTo>
                    <a:pt x="10081" y="18264"/>
                  </a:lnTo>
                  <a:lnTo>
                    <a:pt x="10081" y="18228"/>
                  </a:lnTo>
                  <a:lnTo>
                    <a:pt x="10093" y="18264"/>
                  </a:lnTo>
                  <a:lnTo>
                    <a:pt x="10093" y="18228"/>
                  </a:lnTo>
                  <a:lnTo>
                    <a:pt x="10105" y="18252"/>
                  </a:lnTo>
                  <a:lnTo>
                    <a:pt x="10105" y="18216"/>
                  </a:lnTo>
                  <a:lnTo>
                    <a:pt x="10117" y="18240"/>
                  </a:lnTo>
                  <a:lnTo>
                    <a:pt x="10117" y="18204"/>
                  </a:lnTo>
                  <a:lnTo>
                    <a:pt x="10129" y="18240"/>
                  </a:lnTo>
                  <a:lnTo>
                    <a:pt x="10129" y="18204"/>
                  </a:lnTo>
                  <a:lnTo>
                    <a:pt x="10141" y="18240"/>
                  </a:lnTo>
                  <a:lnTo>
                    <a:pt x="10141" y="18204"/>
                  </a:lnTo>
                  <a:lnTo>
                    <a:pt x="10153" y="18228"/>
                  </a:lnTo>
                  <a:lnTo>
                    <a:pt x="10153" y="18192"/>
                  </a:lnTo>
                  <a:lnTo>
                    <a:pt x="10165" y="18228"/>
                  </a:lnTo>
                  <a:lnTo>
                    <a:pt x="10165" y="18216"/>
                  </a:lnTo>
                  <a:lnTo>
                    <a:pt x="10165" y="18180"/>
                  </a:lnTo>
                  <a:lnTo>
                    <a:pt x="10178" y="18216"/>
                  </a:lnTo>
                  <a:lnTo>
                    <a:pt x="10178" y="18180"/>
                  </a:lnTo>
                  <a:lnTo>
                    <a:pt x="10190" y="18216"/>
                  </a:lnTo>
                  <a:lnTo>
                    <a:pt x="10190" y="18180"/>
                  </a:lnTo>
                  <a:lnTo>
                    <a:pt x="10202" y="18204"/>
                  </a:lnTo>
                  <a:lnTo>
                    <a:pt x="10202" y="18167"/>
                  </a:lnTo>
                  <a:lnTo>
                    <a:pt x="10214" y="18204"/>
                  </a:lnTo>
                  <a:lnTo>
                    <a:pt x="10214" y="18192"/>
                  </a:lnTo>
                  <a:lnTo>
                    <a:pt x="10226" y="18155"/>
                  </a:lnTo>
                  <a:lnTo>
                    <a:pt x="10238" y="18192"/>
                  </a:lnTo>
                  <a:lnTo>
                    <a:pt x="10238" y="18155"/>
                  </a:lnTo>
                  <a:lnTo>
                    <a:pt x="10250" y="18180"/>
                  </a:lnTo>
                  <a:lnTo>
                    <a:pt x="10250" y="18143"/>
                  </a:lnTo>
                  <a:lnTo>
                    <a:pt x="10262" y="18180"/>
                  </a:lnTo>
                  <a:lnTo>
                    <a:pt x="10262" y="18143"/>
                  </a:lnTo>
                  <a:lnTo>
                    <a:pt x="10274" y="18167"/>
                  </a:lnTo>
                  <a:lnTo>
                    <a:pt x="10286" y="18131"/>
                  </a:lnTo>
                  <a:lnTo>
                    <a:pt x="10298" y="18155"/>
                  </a:lnTo>
                  <a:lnTo>
                    <a:pt x="10298" y="18119"/>
                  </a:lnTo>
                  <a:lnTo>
                    <a:pt x="10310" y="18155"/>
                  </a:lnTo>
                  <a:lnTo>
                    <a:pt x="10310" y="18119"/>
                  </a:lnTo>
                  <a:lnTo>
                    <a:pt x="10323" y="18143"/>
                  </a:lnTo>
                  <a:lnTo>
                    <a:pt x="10323" y="18107"/>
                  </a:lnTo>
                  <a:lnTo>
                    <a:pt x="10335" y="18143"/>
                  </a:lnTo>
                  <a:lnTo>
                    <a:pt x="10335" y="18107"/>
                  </a:lnTo>
                  <a:lnTo>
                    <a:pt x="10347" y="18131"/>
                  </a:lnTo>
                  <a:lnTo>
                    <a:pt x="10347" y="18095"/>
                  </a:lnTo>
                  <a:lnTo>
                    <a:pt x="10359" y="18131"/>
                  </a:lnTo>
                  <a:lnTo>
                    <a:pt x="10359" y="18095"/>
                  </a:lnTo>
                  <a:lnTo>
                    <a:pt x="10371" y="18119"/>
                  </a:lnTo>
                  <a:lnTo>
                    <a:pt x="10371" y="18083"/>
                  </a:lnTo>
                  <a:lnTo>
                    <a:pt x="10383" y="18119"/>
                  </a:lnTo>
                  <a:lnTo>
                    <a:pt x="10383" y="18083"/>
                  </a:lnTo>
                  <a:lnTo>
                    <a:pt x="10395" y="18119"/>
                  </a:lnTo>
                  <a:lnTo>
                    <a:pt x="10395" y="18107"/>
                  </a:lnTo>
                  <a:lnTo>
                    <a:pt x="10395" y="18071"/>
                  </a:lnTo>
                  <a:lnTo>
                    <a:pt x="10407" y="18107"/>
                  </a:lnTo>
                  <a:lnTo>
                    <a:pt x="10407" y="18071"/>
                  </a:lnTo>
                  <a:lnTo>
                    <a:pt x="10419" y="18095"/>
                  </a:lnTo>
                  <a:lnTo>
                    <a:pt x="10419" y="18059"/>
                  </a:lnTo>
                  <a:lnTo>
                    <a:pt x="10431" y="18095"/>
                  </a:lnTo>
                  <a:lnTo>
                    <a:pt x="10431" y="18059"/>
                  </a:lnTo>
                  <a:lnTo>
                    <a:pt x="10443" y="18095"/>
                  </a:lnTo>
                  <a:lnTo>
                    <a:pt x="10443" y="18059"/>
                  </a:lnTo>
                  <a:lnTo>
                    <a:pt x="10456" y="18083"/>
                  </a:lnTo>
                  <a:lnTo>
                    <a:pt x="10456" y="18047"/>
                  </a:lnTo>
                  <a:lnTo>
                    <a:pt x="10468" y="18071"/>
                  </a:lnTo>
                  <a:lnTo>
                    <a:pt x="10468" y="18034"/>
                  </a:lnTo>
                  <a:lnTo>
                    <a:pt x="10480" y="18071"/>
                  </a:lnTo>
                  <a:lnTo>
                    <a:pt x="10480" y="18034"/>
                  </a:lnTo>
                  <a:lnTo>
                    <a:pt x="10492" y="18071"/>
                  </a:lnTo>
                  <a:lnTo>
                    <a:pt x="10492" y="18034"/>
                  </a:lnTo>
                  <a:lnTo>
                    <a:pt x="10504" y="18059"/>
                  </a:lnTo>
                  <a:lnTo>
                    <a:pt x="10504" y="18022"/>
                  </a:lnTo>
                  <a:lnTo>
                    <a:pt x="10516" y="18059"/>
                  </a:lnTo>
                  <a:lnTo>
                    <a:pt x="10516" y="18022"/>
                  </a:lnTo>
                  <a:lnTo>
                    <a:pt x="10528" y="18047"/>
                  </a:lnTo>
                  <a:lnTo>
                    <a:pt x="10528" y="18010"/>
                  </a:lnTo>
                  <a:lnTo>
                    <a:pt x="10540" y="18047"/>
                  </a:lnTo>
                  <a:lnTo>
                    <a:pt x="10540" y="18010"/>
                  </a:lnTo>
                  <a:lnTo>
                    <a:pt x="10552" y="18034"/>
                  </a:lnTo>
                  <a:lnTo>
                    <a:pt x="10552" y="17998"/>
                  </a:lnTo>
                  <a:lnTo>
                    <a:pt x="10564" y="18034"/>
                  </a:lnTo>
                  <a:lnTo>
                    <a:pt x="10564" y="18022"/>
                  </a:lnTo>
                  <a:lnTo>
                    <a:pt x="10576" y="17998"/>
                  </a:lnTo>
                  <a:lnTo>
                    <a:pt x="10576" y="17986"/>
                  </a:lnTo>
                  <a:lnTo>
                    <a:pt x="10588" y="18022"/>
                  </a:lnTo>
                  <a:lnTo>
                    <a:pt x="10588" y="17986"/>
                  </a:lnTo>
                  <a:lnTo>
                    <a:pt x="10601" y="18010"/>
                  </a:lnTo>
                  <a:lnTo>
                    <a:pt x="10601" y="17974"/>
                  </a:lnTo>
                  <a:lnTo>
                    <a:pt x="10613" y="18010"/>
                  </a:lnTo>
                  <a:lnTo>
                    <a:pt x="10613" y="17974"/>
                  </a:lnTo>
                  <a:lnTo>
                    <a:pt x="10625" y="17998"/>
                  </a:lnTo>
                  <a:lnTo>
                    <a:pt x="10625" y="17962"/>
                  </a:lnTo>
                  <a:lnTo>
                    <a:pt x="10637" y="17998"/>
                  </a:lnTo>
                  <a:lnTo>
                    <a:pt x="10637" y="17962"/>
                  </a:lnTo>
                  <a:lnTo>
                    <a:pt x="10649" y="17986"/>
                  </a:lnTo>
                  <a:lnTo>
                    <a:pt x="10649" y="17950"/>
                  </a:lnTo>
                  <a:lnTo>
                    <a:pt x="10661" y="17986"/>
                  </a:lnTo>
                  <a:lnTo>
                    <a:pt x="10661" y="17950"/>
                  </a:lnTo>
                  <a:lnTo>
                    <a:pt x="10673" y="17974"/>
                  </a:lnTo>
                  <a:lnTo>
                    <a:pt x="10673" y="17950"/>
                  </a:lnTo>
                  <a:lnTo>
                    <a:pt x="10685" y="17974"/>
                  </a:lnTo>
                  <a:lnTo>
                    <a:pt x="10685" y="17938"/>
                  </a:lnTo>
                  <a:lnTo>
                    <a:pt x="10697" y="17962"/>
                  </a:lnTo>
                  <a:lnTo>
                    <a:pt x="10697" y="17926"/>
                  </a:lnTo>
                  <a:lnTo>
                    <a:pt x="10709" y="17962"/>
                  </a:lnTo>
                  <a:lnTo>
                    <a:pt x="10709" y="17926"/>
                  </a:lnTo>
                  <a:lnTo>
                    <a:pt x="10721" y="17950"/>
                  </a:lnTo>
                  <a:lnTo>
                    <a:pt x="10721" y="17926"/>
                  </a:lnTo>
                  <a:lnTo>
                    <a:pt x="10734" y="17950"/>
                  </a:lnTo>
                  <a:lnTo>
                    <a:pt x="10734" y="17914"/>
                  </a:lnTo>
                  <a:lnTo>
                    <a:pt x="10746" y="17950"/>
                  </a:lnTo>
                  <a:lnTo>
                    <a:pt x="10746" y="17938"/>
                  </a:lnTo>
                  <a:lnTo>
                    <a:pt x="10746" y="17902"/>
                  </a:lnTo>
                  <a:lnTo>
                    <a:pt x="10758" y="17938"/>
                  </a:lnTo>
                  <a:lnTo>
                    <a:pt x="10758" y="17902"/>
                  </a:lnTo>
                  <a:lnTo>
                    <a:pt x="10770" y="17926"/>
                  </a:lnTo>
                  <a:lnTo>
                    <a:pt x="10770" y="17902"/>
                  </a:lnTo>
                  <a:lnTo>
                    <a:pt x="10782" y="17926"/>
                  </a:lnTo>
                  <a:lnTo>
                    <a:pt x="10782" y="17889"/>
                  </a:lnTo>
                  <a:lnTo>
                    <a:pt x="10794" y="17926"/>
                  </a:lnTo>
                  <a:lnTo>
                    <a:pt x="10794" y="17889"/>
                  </a:lnTo>
                  <a:lnTo>
                    <a:pt x="10806" y="17914"/>
                  </a:lnTo>
                  <a:lnTo>
                    <a:pt x="10806" y="17877"/>
                  </a:lnTo>
                  <a:lnTo>
                    <a:pt x="10818" y="17902"/>
                  </a:lnTo>
                  <a:lnTo>
                    <a:pt x="10818" y="17877"/>
                  </a:lnTo>
                  <a:lnTo>
                    <a:pt x="10830" y="17902"/>
                  </a:lnTo>
                  <a:lnTo>
                    <a:pt x="10830" y="17865"/>
                  </a:lnTo>
                  <a:lnTo>
                    <a:pt x="10842" y="17902"/>
                  </a:lnTo>
                  <a:lnTo>
                    <a:pt x="10842" y="17865"/>
                  </a:lnTo>
                  <a:lnTo>
                    <a:pt x="10854" y="17889"/>
                  </a:lnTo>
                  <a:lnTo>
                    <a:pt x="10854" y="17853"/>
                  </a:lnTo>
                  <a:lnTo>
                    <a:pt x="10866" y="17889"/>
                  </a:lnTo>
                  <a:lnTo>
                    <a:pt x="10866" y="17853"/>
                  </a:lnTo>
                  <a:lnTo>
                    <a:pt x="10879" y="17877"/>
                  </a:lnTo>
                  <a:lnTo>
                    <a:pt x="10879" y="17841"/>
                  </a:lnTo>
                  <a:lnTo>
                    <a:pt x="10891" y="17877"/>
                  </a:lnTo>
                  <a:lnTo>
                    <a:pt x="10891" y="17841"/>
                  </a:lnTo>
                  <a:lnTo>
                    <a:pt x="10903" y="17865"/>
                  </a:lnTo>
                  <a:lnTo>
                    <a:pt x="10903" y="17829"/>
                  </a:lnTo>
                  <a:lnTo>
                    <a:pt x="10915" y="17865"/>
                  </a:lnTo>
                  <a:lnTo>
                    <a:pt x="10915" y="17853"/>
                  </a:lnTo>
                  <a:lnTo>
                    <a:pt x="10927" y="17829"/>
                  </a:lnTo>
                  <a:lnTo>
                    <a:pt x="10927" y="17817"/>
                  </a:lnTo>
                  <a:lnTo>
                    <a:pt x="10939" y="17853"/>
                  </a:lnTo>
                  <a:lnTo>
                    <a:pt x="10939" y="17817"/>
                  </a:lnTo>
                  <a:lnTo>
                    <a:pt x="10951" y="17841"/>
                  </a:lnTo>
                  <a:lnTo>
                    <a:pt x="10951" y="17805"/>
                  </a:lnTo>
                  <a:lnTo>
                    <a:pt x="10963" y="17841"/>
                  </a:lnTo>
                  <a:lnTo>
                    <a:pt x="10963" y="17805"/>
                  </a:lnTo>
                  <a:lnTo>
                    <a:pt x="10975" y="17829"/>
                  </a:lnTo>
                  <a:lnTo>
                    <a:pt x="10975" y="17793"/>
                  </a:lnTo>
                  <a:lnTo>
                    <a:pt x="10987" y="17829"/>
                  </a:lnTo>
                  <a:lnTo>
                    <a:pt x="10987" y="17793"/>
                  </a:lnTo>
                  <a:lnTo>
                    <a:pt x="10999" y="17817"/>
                  </a:lnTo>
                  <a:lnTo>
                    <a:pt x="10999" y="17781"/>
                  </a:lnTo>
                  <a:lnTo>
                    <a:pt x="11012" y="17817"/>
                  </a:lnTo>
                  <a:lnTo>
                    <a:pt x="11012" y="17781"/>
                  </a:lnTo>
                  <a:lnTo>
                    <a:pt x="11024" y="17805"/>
                  </a:lnTo>
                  <a:lnTo>
                    <a:pt x="11024" y="17781"/>
                  </a:lnTo>
                  <a:lnTo>
                    <a:pt x="11036" y="17805"/>
                  </a:lnTo>
                  <a:lnTo>
                    <a:pt x="11036" y="17769"/>
                  </a:lnTo>
                  <a:lnTo>
                    <a:pt x="11048" y="17793"/>
                  </a:lnTo>
                  <a:lnTo>
                    <a:pt x="11048" y="17756"/>
                  </a:lnTo>
                  <a:lnTo>
                    <a:pt x="11060" y="17793"/>
                  </a:lnTo>
                  <a:lnTo>
                    <a:pt x="11060" y="17756"/>
                  </a:lnTo>
                  <a:lnTo>
                    <a:pt x="11072" y="17781"/>
                  </a:lnTo>
                  <a:lnTo>
                    <a:pt x="11072" y="17756"/>
                  </a:lnTo>
                  <a:lnTo>
                    <a:pt x="11084" y="17781"/>
                  </a:lnTo>
                  <a:lnTo>
                    <a:pt x="11084" y="17744"/>
                  </a:lnTo>
                  <a:lnTo>
                    <a:pt x="11096" y="17781"/>
                  </a:lnTo>
                  <a:lnTo>
                    <a:pt x="11096" y="17769"/>
                  </a:lnTo>
                  <a:lnTo>
                    <a:pt x="11096" y="17732"/>
                  </a:lnTo>
                  <a:lnTo>
                    <a:pt x="11108" y="17769"/>
                  </a:lnTo>
                  <a:lnTo>
                    <a:pt x="11108" y="17732"/>
                  </a:lnTo>
                  <a:lnTo>
                    <a:pt x="11120" y="17756"/>
                  </a:lnTo>
                  <a:lnTo>
                    <a:pt x="11120" y="17732"/>
                  </a:lnTo>
                  <a:lnTo>
                    <a:pt x="11132" y="17756"/>
                  </a:lnTo>
                  <a:lnTo>
                    <a:pt x="11132" y="17720"/>
                  </a:lnTo>
                  <a:lnTo>
                    <a:pt x="11144" y="17756"/>
                  </a:lnTo>
                  <a:lnTo>
                    <a:pt x="11144" y="17720"/>
                  </a:lnTo>
                  <a:lnTo>
                    <a:pt x="11157" y="17744"/>
                  </a:lnTo>
                  <a:lnTo>
                    <a:pt x="11157" y="17708"/>
                  </a:lnTo>
                  <a:lnTo>
                    <a:pt x="11169" y="17732"/>
                  </a:lnTo>
                  <a:lnTo>
                    <a:pt x="11169" y="17708"/>
                  </a:lnTo>
                  <a:lnTo>
                    <a:pt x="11181" y="17732"/>
                  </a:lnTo>
                  <a:lnTo>
                    <a:pt x="11181" y="17696"/>
                  </a:lnTo>
                  <a:lnTo>
                    <a:pt x="11193" y="17732"/>
                  </a:lnTo>
                  <a:lnTo>
                    <a:pt x="11193" y="17696"/>
                  </a:lnTo>
                  <a:lnTo>
                    <a:pt x="11205" y="17720"/>
                  </a:lnTo>
                  <a:lnTo>
                    <a:pt x="11217" y="17684"/>
                  </a:lnTo>
                  <a:lnTo>
                    <a:pt x="11229" y="17708"/>
                  </a:lnTo>
                  <a:lnTo>
                    <a:pt x="11229" y="17672"/>
                  </a:lnTo>
                  <a:lnTo>
                    <a:pt x="11241" y="17708"/>
                  </a:lnTo>
                  <a:lnTo>
                    <a:pt x="11241" y="17672"/>
                  </a:lnTo>
                  <a:lnTo>
                    <a:pt x="11253" y="17696"/>
                  </a:lnTo>
                  <a:lnTo>
                    <a:pt x="11253" y="17660"/>
                  </a:lnTo>
                  <a:lnTo>
                    <a:pt x="11265" y="17696"/>
                  </a:lnTo>
                  <a:lnTo>
                    <a:pt x="11302" y="14082"/>
                  </a:lnTo>
                  <a:lnTo>
                    <a:pt x="15725" y="16487"/>
                  </a:lnTo>
                  <a:lnTo>
                    <a:pt x="15725" y="16475"/>
                  </a:lnTo>
                  <a:lnTo>
                    <a:pt x="15737" y="16487"/>
                  </a:lnTo>
                  <a:lnTo>
                    <a:pt x="15737" y="16475"/>
                  </a:lnTo>
                  <a:lnTo>
                    <a:pt x="15750" y="16475"/>
                  </a:lnTo>
                  <a:lnTo>
                    <a:pt x="15750" y="16463"/>
                  </a:lnTo>
                  <a:lnTo>
                    <a:pt x="15762" y="16475"/>
                  </a:lnTo>
                  <a:lnTo>
                    <a:pt x="15762" y="16463"/>
                  </a:lnTo>
                  <a:lnTo>
                    <a:pt x="15786" y="16463"/>
                  </a:lnTo>
                  <a:lnTo>
                    <a:pt x="15786" y="16451"/>
                  </a:lnTo>
                  <a:lnTo>
                    <a:pt x="15798" y="16451"/>
                  </a:lnTo>
                  <a:lnTo>
                    <a:pt x="15798" y="16439"/>
                  </a:lnTo>
                  <a:lnTo>
                    <a:pt x="15810" y="16451"/>
                  </a:lnTo>
                  <a:lnTo>
                    <a:pt x="15810" y="16439"/>
                  </a:lnTo>
                  <a:lnTo>
                    <a:pt x="15834" y="16439"/>
                  </a:lnTo>
                  <a:lnTo>
                    <a:pt x="15834" y="16427"/>
                  </a:lnTo>
                  <a:lnTo>
                    <a:pt x="15846" y="16427"/>
                  </a:lnTo>
                  <a:lnTo>
                    <a:pt x="15846" y="16415"/>
                  </a:lnTo>
                  <a:lnTo>
                    <a:pt x="15858" y="16427"/>
                  </a:lnTo>
                  <a:lnTo>
                    <a:pt x="15858" y="16415"/>
                  </a:lnTo>
                  <a:lnTo>
                    <a:pt x="15883" y="16415"/>
                  </a:lnTo>
                  <a:lnTo>
                    <a:pt x="15883" y="16403"/>
                  </a:lnTo>
                  <a:lnTo>
                    <a:pt x="15895" y="16415"/>
                  </a:lnTo>
                  <a:lnTo>
                    <a:pt x="15895" y="16403"/>
                  </a:lnTo>
                  <a:lnTo>
                    <a:pt x="15895" y="16391"/>
                  </a:lnTo>
                  <a:lnTo>
                    <a:pt x="15907" y="16403"/>
                  </a:lnTo>
                  <a:lnTo>
                    <a:pt x="15907" y="16391"/>
                  </a:lnTo>
                  <a:lnTo>
                    <a:pt x="15931" y="16391"/>
                  </a:lnTo>
                  <a:lnTo>
                    <a:pt x="15931" y="16379"/>
                  </a:lnTo>
                  <a:lnTo>
                    <a:pt x="15943" y="16391"/>
                  </a:lnTo>
                  <a:lnTo>
                    <a:pt x="15943" y="16379"/>
                  </a:lnTo>
                  <a:lnTo>
                    <a:pt x="15955" y="16379"/>
                  </a:lnTo>
                  <a:lnTo>
                    <a:pt x="15955" y="16366"/>
                  </a:lnTo>
                  <a:lnTo>
                    <a:pt x="15979" y="16366"/>
                  </a:lnTo>
                  <a:lnTo>
                    <a:pt x="15979" y="16354"/>
                  </a:lnTo>
                  <a:lnTo>
                    <a:pt x="15991" y="16366"/>
                  </a:lnTo>
                  <a:lnTo>
                    <a:pt x="15991" y="16354"/>
                  </a:lnTo>
                  <a:lnTo>
                    <a:pt x="16003" y="16354"/>
                  </a:lnTo>
                  <a:lnTo>
                    <a:pt x="16003" y="16342"/>
                  </a:lnTo>
                  <a:lnTo>
                    <a:pt x="16015" y="16354"/>
                  </a:lnTo>
                  <a:lnTo>
                    <a:pt x="16015" y="16342"/>
                  </a:lnTo>
                  <a:lnTo>
                    <a:pt x="16028" y="16342"/>
                  </a:lnTo>
                  <a:lnTo>
                    <a:pt x="16028" y="16330"/>
                  </a:lnTo>
                  <a:lnTo>
                    <a:pt x="16040" y="16342"/>
                  </a:lnTo>
                  <a:lnTo>
                    <a:pt x="16040" y="16330"/>
                  </a:lnTo>
                  <a:lnTo>
                    <a:pt x="16052" y="16330"/>
                  </a:lnTo>
                  <a:lnTo>
                    <a:pt x="16052" y="16318"/>
                  </a:lnTo>
                  <a:lnTo>
                    <a:pt x="16064" y="16330"/>
                  </a:lnTo>
                  <a:lnTo>
                    <a:pt x="16064" y="16318"/>
                  </a:lnTo>
                  <a:lnTo>
                    <a:pt x="16076" y="16318"/>
                  </a:lnTo>
                  <a:lnTo>
                    <a:pt x="16076" y="16306"/>
                  </a:lnTo>
                  <a:lnTo>
                    <a:pt x="16088" y="16318"/>
                  </a:lnTo>
                  <a:lnTo>
                    <a:pt x="16088" y="16306"/>
                  </a:lnTo>
                  <a:lnTo>
                    <a:pt x="16100" y="16306"/>
                  </a:lnTo>
                  <a:lnTo>
                    <a:pt x="16100" y="16294"/>
                  </a:lnTo>
                  <a:lnTo>
                    <a:pt x="16112" y="16306"/>
                  </a:lnTo>
                  <a:lnTo>
                    <a:pt x="16112" y="16294"/>
                  </a:lnTo>
                  <a:lnTo>
                    <a:pt x="16124" y="16294"/>
                  </a:lnTo>
                  <a:lnTo>
                    <a:pt x="16124" y="16282"/>
                  </a:lnTo>
                  <a:lnTo>
                    <a:pt x="16136" y="16294"/>
                  </a:lnTo>
                  <a:lnTo>
                    <a:pt x="16136" y="16282"/>
                  </a:lnTo>
                  <a:lnTo>
                    <a:pt x="16148" y="16282"/>
                  </a:lnTo>
                  <a:lnTo>
                    <a:pt x="16148" y="16270"/>
                  </a:lnTo>
                  <a:lnTo>
                    <a:pt x="16161" y="16282"/>
                  </a:lnTo>
                  <a:lnTo>
                    <a:pt x="16161" y="16270"/>
                  </a:lnTo>
                  <a:lnTo>
                    <a:pt x="16185" y="16270"/>
                  </a:lnTo>
                  <a:lnTo>
                    <a:pt x="16185" y="16258"/>
                  </a:lnTo>
                  <a:lnTo>
                    <a:pt x="16197" y="16258"/>
                  </a:lnTo>
                  <a:lnTo>
                    <a:pt x="16197" y="16246"/>
                  </a:lnTo>
                  <a:lnTo>
                    <a:pt x="16209" y="16258"/>
                  </a:lnTo>
                  <a:lnTo>
                    <a:pt x="16209" y="16246"/>
                  </a:lnTo>
                  <a:lnTo>
                    <a:pt x="16233" y="16246"/>
                  </a:lnTo>
                  <a:lnTo>
                    <a:pt x="16233" y="16234"/>
                  </a:lnTo>
                  <a:lnTo>
                    <a:pt x="16245" y="16246"/>
                  </a:lnTo>
                  <a:lnTo>
                    <a:pt x="16245" y="16234"/>
                  </a:lnTo>
                  <a:lnTo>
                    <a:pt x="16245" y="16221"/>
                  </a:lnTo>
                  <a:lnTo>
                    <a:pt x="16257" y="16234"/>
                  </a:lnTo>
                  <a:lnTo>
                    <a:pt x="16257" y="16221"/>
                  </a:lnTo>
                  <a:lnTo>
                    <a:pt x="16281" y="16221"/>
                  </a:lnTo>
                  <a:lnTo>
                    <a:pt x="16281" y="16209"/>
                  </a:lnTo>
                  <a:lnTo>
                    <a:pt x="16293" y="16221"/>
                  </a:lnTo>
                  <a:lnTo>
                    <a:pt x="16293" y="16209"/>
                  </a:lnTo>
                  <a:lnTo>
                    <a:pt x="16306" y="16209"/>
                  </a:lnTo>
                  <a:lnTo>
                    <a:pt x="16306" y="16197"/>
                  </a:lnTo>
                  <a:lnTo>
                    <a:pt x="16330" y="16197"/>
                  </a:lnTo>
                  <a:lnTo>
                    <a:pt x="16330" y="16185"/>
                  </a:lnTo>
                  <a:lnTo>
                    <a:pt x="16342" y="16197"/>
                  </a:lnTo>
                  <a:lnTo>
                    <a:pt x="16342" y="16185"/>
                  </a:lnTo>
                  <a:lnTo>
                    <a:pt x="16354" y="16185"/>
                  </a:lnTo>
                  <a:lnTo>
                    <a:pt x="16354" y="16173"/>
                  </a:lnTo>
                  <a:lnTo>
                    <a:pt x="16366" y="16185"/>
                  </a:lnTo>
                  <a:lnTo>
                    <a:pt x="16366" y="16173"/>
                  </a:lnTo>
                  <a:lnTo>
                    <a:pt x="16378" y="16173"/>
                  </a:lnTo>
                  <a:lnTo>
                    <a:pt x="16378" y="16161"/>
                  </a:lnTo>
                  <a:lnTo>
                    <a:pt x="16390" y="16173"/>
                  </a:lnTo>
                  <a:lnTo>
                    <a:pt x="16390" y="16161"/>
                  </a:lnTo>
                  <a:lnTo>
                    <a:pt x="16402" y="16161"/>
                  </a:lnTo>
                  <a:lnTo>
                    <a:pt x="16402" y="16149"/>
                  </a:lnTo>
                  <a:lnTo>
                    <a:pt x="16414" y="16161"/>
                  </a:lnTo>
                  <a:lnTo>
                    <a:pt x="16414" y="16149"/>
                  </a:lnTo>
                  <a:lnTo>
                    <a:pt x="16426" y="16149"/>
                  </a:lnTo>
                  <a:lnTo>
                    <a:pt x="16426" y="16137"/>
                  </a:lnTo>
                  <a:lnTo>
                    <a:pt x="16438" y="16149"/>
                  </a:lnTo>
                  <a:lnTo>
                    <a:pt x="16438" y="16137"/>
                  </a:lnTo>
                  <a:lnTo>
                    <a:pt x="16451" y="16137"/>
                  </a:lnTo>
                  <a:lnTo>
                    <a:pt x="16451" y="16125"/>
                  </a:lnTo>
                  <a:lnTo>
                    <a:pt x="16463" y="16137"/>
                  </a:lnTo>
                  <a:lnTo>
                    <a:pt x="16463" y="16125"/>
                  </a:lnTo>
                  <a:lnTo>
                    <a:pt x="16475" y="16137"/>
                  </a:lnTo>
                  <a:lnTo>
                    <a:pt x="16475" y="16125"/>
                  </a:lnTo>
                  <a:lnTo>
                    <a:pt x="16475" y="16113"/>
                  </a:lnTo>
                  <a:lnTo>
                    <a:pt x="16487" y="16125"/>
                  </a:lnTo>
                  <a:lnTo>
                    <a:pt x="16487" y="16113"/>
                  </a:lnTo>
                  <a:lnTo>
                    <a:pt x="16499" y="16113"/>
                  </a:lnTo>
                  <a:lnTo>
                    <a:pt x="16499" y="16101"/>
                  </a:lnTo>
                  <a:lnTo>
                    <a:pt x="16511" y="16113"/>
                  </a:lnTo>
                  <a:lnTo>
                    <a:pt x="16511" y="16101"/>
                  </a:lnTo>
                  <a:lnTo>
                    <a:pt x="16523" y="16113"/>
                  </a:lnTo>
                  <a:lnTo>
                    <a:pt x="16523" y="16101"/>
                  </a:lnTo>
                  <a:lnTo>
                    <a:pt x="16535" y="16101"/>
                  </a:lnTo>
                  <a:lnTo>
                    <a:pt x="16535" y="16088"/>
                  </a:lnTo>
                  <a:lnTo>
                    <a:pt x="16547" y="16088"/>
                  </a:lnTo>
                  <a:lnTo>
                    <a:pt x="16547" y="16076"/>
                  </a:lnTo>
                  <a:lnTo>
                    <a:pt x="16559" y="16088"/>
                  </a:lnTo>
                  <a:lnTo>
                    <a:pt x="16559" y="16076"/>
                  </a:lnTo>
                  <a:lnTo>
                    <a:pt x="16571" y="16088"/>
                  </a:lnTo>
                  <a:lnTo>
                    <a:pt x="16571" y="16076"/>
                  </a:lnTo>
                  <a:lnTo>
                    <a:pt x="16584" y="16076"/>
                  </a:lnTo>
                  <a:lnTo>
                    <a:pt x="16584" y="16064"/>
                  </a:lnTo>
                  <a:lnTo>
                    <a:pt x="16596" y="16076"/>
                  </a:lnTo>
                  <a:lnTo>
                    <a:pt x="16596" y="16064"/>
                  </a:lnTo>
                  <a:lnTo>
                    <a:pt x="16596" y="16052"/>
                  </a:lnTo>
                  <a:lnTo>
                    <a:pt x="16608" y="16064"/>
                  </a:lnTo>
                  <a:lnTo>
                    <a:pt x="16608" y="16052"/>
                  </a:lnTo>
                  <a:lnTo>
                    <a:pt x="16620" y="16064"/>
                  </a:lnTo>
                  <a:lnTo>
                    <a:pt x="16620" y="16052"/>
                  </a:lnTo>
                  <a:lnTo>
                    <a:pt x="16632" y="16052"/>
                  </a:lnTo>
                  <a:lnTo>
                    <a:pt x="16632" y="16040"/>
                  </a:lnTo>
                  <a:lnTo>
                    <a:pt x="16644" y="16052"/>
                  </a:lnTo>
                  <a:lnTo>
                    <a:pt x="16644" y="16040"/>
                  </a:lnTo>
                  <a:lnTo>
                    <a:pt x="16656" y="16040"/>
                  </a:lnTo>
                  <a:lnTo>
                    <a:pt x="16656" y="16028"/>
                  </a:lnTo>
                  <a:lnTo>
                    <a:pt x="16668" y="16040"/>
                  </a:lnTo>
                  <a:lnTo>
                    <a:pt x="16668" y="16028"/>
                  </a:lnTo>
                  <a:lnTo>
                    <a:pt x="16680" y="16028"/>
                  </a:lnTo>
                  <a:lnTo>
                    <a:pt x="16680" y="16016"/>
                  </a:lnTo>
                  <a:lnTo>
                    <a:pt x="16692" y="16028"/>
                  </a:lnTo>
                  <a:lnTo>
                    <a:pt x="16692" y="16016"/>
                  </a:lnTo>
                  <a:lnTo>
                    <a:pt x="16704" y="16016"/>
                  </a:lnTo>
                  <a:lnTo>
                    <a:pt x="16704" y="16004"/>
                  </a:lnTo>
                  <a:lnTo>
                    <a:pt x="16716" y="16016"/>
                  </a:lnTo>
                  <a:lnTo>
                    <a:pt x="16716" y="16004"/>
                  </a:lnTo>
                  <a:lnTo>
                    <a:pt x="16729" y="16004"/>
                  </a:lnTo>
                  <a:lnTo>
                    <a:pt x="16729" y="15992"/>
                  </a:lnTo>
                  <a:lnTo>
                    <a:pt x="16741" y="16004"/>
                  </a:lnTo>
                  <a:lnTo>
                    <a:pt x="16741" y="15992"/>
                  </a:lnTo>
                  <a:lnTo>
                    <a:pt x="16753" y="15992"/>
                  </a:lnTo>
                  <a:lnTo>
                    <a:pt x="16753" y="15980"/>
                  </a:lnTo>
                  <a:lnTo>
                    <a:pt x="16765" y="15992"/>
                  </a:lnTo>
                  <a:lnTo>
                    <a:pt x="16765" y="15980"/>
                  </a:lnTo>
                  <a:lnTo>
                    <a:pt x="16777" y="15992"/>
                  </a:lnTo>
                  <a:lnTo>
                    <a:pt x="16777" y="15980"/>
                  </a:lnTo>
                  <a:lnTo>
                    <a:pt x="16777" y="15968"/>
                  </a:lnTo>
                  <a:lnTo>
                    <a:pt x="16789" y="15980"/>
                  </a:lnTo>
                  <a:lnTo>
                    <a:pt x="16789" y="15968"/>
                  </a:lnTo>
                  <a:lnTo>
                    <a:pt x="16801" y="15968"/>
                  </a:lnTo>
                  <a:lnTo>
                    <a:pt x="16801" y="15956"/>
                  </a:lnTo>
                  <a:lnTo>
                    <a:pt x="16813" y="15968"/>
                  </a:lnTo>
                  <a:lnTo>
                    <a:pt x="16813" y="15956"/>
                  </a:lnTo>
                  <a:lnTo>
                    <a:pt x="16825" y="15968"/>
                  </a:lnTo>
                  <a:lnTo>
                    <a:pt x="16825" y="15956"/>
                  </a:lnTo>
                  <a:lnTo>
                    <a:pt x="16825" y="15943"/>
                  </a:lnTo>
                  <a:lnTo>
                    <a:pt x="16837" y="15956"/>
                  </a:lnTo>
                  <a:lnTo>
                    <a:pt x="16837" y="15943"/>
                  </a:lnTo>
                  <a:lnTo>
                    <a:pt x="16849" y="15943"/>
                  </a:lnTo>
                  <a:lnTo>
                    <a:pt x="16849" y="15931"/>
                  </a:lnTo>
                  <a:lnTo>
                    <a:pt x="16862" y="15943"/>
                  </a:lnTo>
                  <a:lnTo>
                    <a:pt x="16862" y="15931"/>
                  </a:lnTo>
                  <a:lnTo>
                    <a:pt x="16874" y="15943"/>
                  </a:lnTo>
                  <a:lnTo>
                    <a:pt x="16874" y="15931"/>
                  </a:lnTo>
                  <a:lnTo>
                    <a:pt x="16886" y="15931"/>
                  </a:lnTo>
                  <a:lnTo>
                    <a:pt x="16886" y="15919"/>
                  </a:lnTo>
                  <a:lnTo>
                    <a:pt x="16910" y="15919"/>
                  </a:lnTo>
                  <a:lnTo>
                    <a:pt x="16910" y="15907"/>
                  </a:lnTo>
                  <a:lnTo>
                    <a:pt x="16922" y="15919"/>
                  </a:lnTo>
                  <a:lnTo>
                    <a:pt x="16922" y="15907"/>
                  </a:lnTo>
                  <a:lnTo>
                    <a:pt x="16934" y="15907"/>
                  </a:lnTo>
                  <a:lnTo>
                    <a:pt x="16934" y="15895"/>
                  </a:lnTo>
                  <a:lnTo>
                    <a:pt x="16946" y="15907"/>
                  </a:lnTo>
                  <a:lnTo>
                    <a:pt x="16946" y="15895"/>
                  </a:lnTo>
                  <a:lnTo>
                    <a:pt x="16946" y="15883"/>
                  </a:lnTo>
                  <a:lnTo>
                    <a:pt x="16958" y="15895"/>
                  </a:lnTo>
                  <a:lnTo>
                    <a:pt x="16958" y="15883"/>
                  </a:lnTo>
                  <a:lnTo>
                    <a:pt x="16970" y="15895"/>
                  </a:lnTo>
                  <a:lnTo>
                    <a:pt x="16970" y="15883"/>
                  </a:lnTo>
                  <a:lnTo>
                    <a:pt x="16982" y="15883"/>
                  </a:lnTo>
                  <a:lnTo>
                    <a:pt x="16982" y="15871"/>
                  </a:lnTo>
                  <a:lnTo>
                    <a:pt x="16994" y="15883"/>
                  </a:lnTo>
                  <a:lnTo>
                    <a:pt x="16958" y="1"/>
                  </a:ln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169;p60">
              <a:extLst>
                <a:ext uri="{FF2B5EF4-FFF2-40B4-BE49-F238E27FC236}">
                  <a16:creationId xmlns:a16="http://schemas.microsoft.com/office/drawing/2014/main" id="{32725B66-BF9E-7B48-A57A-74DEDEF727A2}"/>
                </a:ext>
              </a:extLst>
            </p:cNvPr>
            <p:cNvSpPr/>
            <p:nvPr/>
          </p:nvSpPr>
          <p:spPr>
            <a:xfrm>
              <a:off x="2968150" y="640733"/>
              <a:ext cx="1259595" cy="1847414"/>
            </a:xfrm>
            <a:custGeom>
              <a:avLst/>
              <a:gdLst/>
              <a:ahLst/>
              <a:cxnLst/>
              <a:rect l="l" t="t" r="r" b="b"/>
              <a:pathLst>
                <a:path w="19969" h="29288" extrusionOk="0">
                  <a:moveTo>
                    <a:pt x="1" y="1"/>
                  </a:moveTo>
                  <a:lnTo>
                    <a:pt x="1" y="16040"/>
                  </a:lnTo>
                  <a:lnTo>
                    <a:pt x="12341" y="23329"/>
                  </a:lnTo>
                  <a:lnTo>
                    <a:pt x="14239" y="29287"/>
                  </a:lnTo>
                  <a:lnTo>
                    <a:pt x="14287" y="24368"/>
                  </a:lnTo>
                  <a:lnTo>
                    <a:pt x="19968" y="27474"/>
                  </a:lnTo>
                  <a:lnTo>
                    <a:pt x="19932" y="115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170;p60">
              <a:extLst>
                <a:ext uri="{FF2B5EF4-FFF2-40B4-BE49-F238E27FC236}">
                  <a16:creationId xmlns:a16="http://schemas.microsoft.com/office/drawing/2014/main" id="{38A3DD4D-6379-F342-B15E-03BA4E392256}"/>
                </a:ext>
              </a:extLst>
            </p:cNvPr>
            <p:cNvSpPr/>
            <p:nvPr/>
          </p:nvSpPr>
          <p:spPr>
            <a:xfrm>
              <a:off x="2995589" y="687284"/>
              <a:ext cx="1204717" cy="1640772"/>
            </a:xfrm>
            <a:custGeom>
              <a:avLst/>
              <a:gdLst/>
              <a:ahLst/>
              <a:cxnLst/>
              <a:rect l="l" t="t" r="r" b="b"/>
              <a:pathLst>
                <a:path w="19099" h="26012" extrusionOk="0">
                  <a:moveTo>
                    <a:pt x="1" y="0"/>
                  </a:moveTo>
                  <a:lnTo>
                    <a:pt x="1" y="15061"/>
                  </a:lnTo>
                  <a:lnTo>
                    <a:pt x="12257" y="22313"/>
                  </a:lnTo>
                  <a:lnTo>
                    <a:pt x="13442" y="22917"/>
                  </a:lnTo>
                  <a:lnTo>
                    <a:pt x="19098" y="26011"/>
                  </a:lnTo>
                  <a:lnTo>
                    <a:pt x="19062" y="110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171;p60">
              <a:extLst>
                <a:ext uri="{FF2B5EF4-FFF2-40B4-BE49-F238E27FC236}">
                  <a16:creationId xmlns:a16="http://schemas.microsoft.com/office/drawing/2014/main" id="{E59103B8-9983-0B41-9CA9-ADCD52F33C90}"/>
                </a:ext>
              </a:extLst>
            </p:cNvPr>
            <p:cNvSpPr/>
            <p:nvPr/>
          </p:nvSpPr>
          <p:spPr>
            <a:xfrm>
              <a:off x="2968150" y="640733"/>
              <a:ext cx="1257324" cy="1046897"/>
            </a:xfrm>
            <a:custGeom>
              <a:avLst/>
              <a:gdLst/>
              <a:ahLst/>
              <a:cxnLst/>
              <a:rect l="l" t="t" r="r" b="b"/>
              <a:pathLst>
                <a:path w="19933" h="16597" extrusionOk="0">
                  <a:moveTo>
                    <a:pt x="13" y="1"/>
                  </a:moveTo>
                  <a:lnTo>
                    <a:pt x="1" y="5090"/>
                  </a:lnTo>
                  <a:lnTo>
                    <a:pt x="19932" y="16596"/>
                  </a:lnTo>
                  <a:lnTo>
                    <a:pt x="19932" y="1150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2C4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172;p60">
              <a:extLst>
                <a:ext uri="{FF2B5EF4-FFF2-40B4-BE49-F238E27FC236}">
                  <a16:creationId xmlns:a16="http://schemas.microsoft.com/office/drawing/2014/main" id="{EFFDF76B-116C-3D46-9067-971758B9E65F}"/>
                </a:ext>
              </a:extLst>
            </p:cNvPr>
            <p:cNvSpPr/>
            <p:nvPr/>
          </p:nvSpPr>
          <p:spPr>
            <a:xfrm>
              <a:off x="3122183" y="853114"/>
              <a:ext cx="183051" cy="215788"/>
            </a:xfrm>
            <a:custGeom>
              <a:avLst/>
              <a:gdLst/>
              <a:ahLst/>
              <a:cxnLst/>
              <a:rect l="l" t="t" r="r" b="b"/>
              <a:pathLst>
                <a:path w="2902" h="3421" extrusionOk="0">
                  <a:moveTo>
                    <a:pt x="864" y="1"/>
                  </a:moveTo>
                  <a:cubicBezTo>
                    <a:pt x="739" y="1"/>
                    <a:pt x="623" y="30"/>
                    <a:pt x="520" y="91"/>
                  </a:cubicBezTo>
                  <a:cubicBezTo>
                    <a:pt x="0" y="393"/>
                    <a:pt x="0" y="1360"/>
                    <a:pt x="520" y="2254"/>
                  </a:cubicBezTo>
                  <a:cubicBezTo>
                    <a:pt x="925" y="2968"/>
                    <a:pt x="1546" y="3420"/>
                    <a:pt x="2038" y="3420"/>
                  </a:cubicBezTo>
                  <a:cubicBezTo>
                    <a:pt x="2163" y="3420"/>
                    <a:pt x="2279" y="3391"/>
                    <a:pt x="2381" y="3330"/>
                  </a:cubicBezTo>
                  <a:cubicBezTo>
                    <a:pt x="2901" y="3028"/>
                    <a:pt x="2901" y="2061"/>
                    <a:pt x="2381" y="1167"/>
                  </a:cubicBezTo>
                  <a:cubicBezTo>
                    <a:pt x="1976" y="453"/>
                    <a:pt x="1356" y="1"/>
                    <a:pt x="864" y="1"/>
                  </a:cubicBezTo>
                  <a:close/>
                </a:path>
              </a:pathLst>
            </a:custGeom>
            <a:solidFill>
              <a:srgbClr val="D4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173;p60">
              <a:extLst>
                <a:ext uri="{FF2B5EF4-FFF2-40B4-BE49-F238E27FC236}">
                  <a16:creationId xmlns:a16="http://schemas.microsoft.com/office/drawing/2014/main" id="{0E269839-FC16-B148-8183-E0BF97F6F2B1}"/>
                </a:ext>
              </a:extLst>
            </p:cNvPr>
            <p:cNvSpPr/>
            <p:nvPr/>
          </p:nvSpPr>
          <p:spPr>
            <a:xfrm>
              <a:off x="3174789" y="901620"/>
              <a:ext cx="77081" cy="98969"/>
            </a:xfrm>
            <a:custGeom>
              <a:avLst/>
              <a:gdLst/>
              <a:ahLst/>
              <a:cxnLst/>
              <a:rect l="l" t="t" r="r" b="b"/>
              <a:pathLst>
                <a:path w="1222" h="1569" extrusionOk="0">
                  <a:moveTo>
                    <a:pt x="343" y="1"/>
                  </a:moveTo>
                  <a:cubicBezTo>
                    <a:pt x="140" y="1"/>
                    <a:pt x="0" y="159"/>
                    <a:pt x="0" y="434"/>
                  </a:cubicBezTo>
                  <a:cubicBezTo>
                    <a:pt x="25" y="857"/>
                    <a:pt x="254" y="1256"/>
                    <a:pt x="617" y="1485"/>
                  </a:cubicBezTo>
                  <a:cubicBezTo>
                    <a:pt x="712" y="1542"/>
                    <a:pt x="802" y="1568"/>
                    <a:pt x="883" y="1568"/>
                  </a:cubicBezTo>
                  <a:cubicBezTo>
                    <a:pt x="1081" y="1568"/>
                    <a:pt x="1221" y="1409"/>
                    <a:pt x="1221" y="1135"/>
                  </a:cubicBezTo>
                  <a:cubicBezTo>
                    <a:pt x="1197" y="712"/>
                    <a:pt x="967" y="313"/>
                    <a:pt x="617" y="83"/>
                  </a:cubicBezTo>
                  <a:cubicBezTo>
                    <a:pt x="519" y="27"/>
                    <a:pt x="425" y="1"/>
                    <a:pt x="3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174;p60">
              <a:extLst>
                <a:ext uri="{FF2B5EF4-FFF2-40B4-BE49-F238E27FC236}">
                  <a16:creationId xmlns:a16="http://schemas.microsoft.com/office/drawing/2014/main" id="{8948D371-8975-1040-9538-D47A0744FD33}"/>
                </a:ext>
              </a:extLst>
            </p:cNvPr>
            <p:cNvSpPr/>
            <p:nvPr/>
          </p:nvSpPr>
          <p:spPr>
            <a:xfrm>
              <a:off x="3164886" y="1001534"/>
              <a:ext cx="97644" cy="66610"/>
            </a:xfrm>
            <a:custGeom>
              <a:avLst/>
              <a:gdLst/>
              <a:ahLst/>
              <a:cxnLst/>
              <a:rect l="l" t="t" r="r" b="b"/>
              <a:pathLst>
                <a:path w="1548" h="1056" extrusionOk="0">
                  <a:moveTo>
                    <a:pt x="346" y="1"/>
                  </a:moveTo>
                  <a:cubicBezTo>
                    <a:pt x="207" y="1"/>
                    <a:pt x="88" y="49"/>
                    <a:pt x="0" y="143"/>
                  </a:cubicBezTo>
                  <a:cubicBezTo>
                    <a:pt x="206" y="445"/>
                    <a:pt x="460" y="699"/>
                    <a:pt x="774" y="880"/>
                  </a:cubicBezTo>
                  <a:cubicBezTo>
                    <a:pt x="947" y="999"/>
                    <a:pt x="1141" y="1055"/>
                    <a:pt x="1345" y="1055"/>
                  </a:cubicBezTo>
                  <a:cubicBezTo>
                    <a:pt x="1411" y="1055"/>
                    <a:pt x="1479" y="1049"/>
                    <a:pt x="1547" y="1038"/>
                  </a:cubicBezTo>
                  <a:cubicBezTo>
                    <a:pt x="1378" y="663"/>
                    <a:pt x="1112" y="349"/>
                    <a:pt x="774" y="131"/>
                  </a:cubicBezTo>
                  <a:cubicBezTo>
                    <a:pt x="622" y="43"/>
                    <a:pt x="476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175;p60">
              <a:extLst>
                <a:ext uri="{FF2B5EF4-FFF2-40B4-BE49-F238E27FC236}">
                  <a16:creationId xmlns:a16="http://schemas.microsoft.com/office/drawing/2014/main" id="{FB8F815F-03AA-1243-AF4A-9FAD04712B39}"/>
                </a:ext>
              </a:extLst>
            </p:cNvPr>
            <p:cNvSpPr/>
            <p:nvPr/>
          </p:nvSpPr>
          <p:spPr>
            <a:xfrm>
              <a:off x="3010853" y="1071928"/>
              <a:ext cx="167029" cy="215473"/>
            </a:xfrm>
            <a:custGeom>
              <a:avLst/>
              <a:gdLst/>
              <a:ahLst/>
              <a:cxnLst/>
              <a:rect l="l" t="t" r="r" b="b"/>
              <a:pathLst>
                <a:path w="2648" h="3416" extrusionOk="0">
                  <a:moveTo>
                    <a:pt x="737" y="1"/>
                  </a:moveTo>
                  <a:cubicBezTo>
                    <a:pt x="301" y="1"/>
                    <a:pt x="1" y="346"/>
                    <a:pt x="1" y="949"/>
                  </a:cubicBezTo>
                  <a:cubicBezTo>
                    <a:pt x="1" y="1795"/>
                    <a:pt x="593" y="2810"/>
                    <a:pt x="1318" y="3233"/>
                  </a:cubicBezTo>
                  <a:cubicBezTo>
                    <a:pt x="1533" y="3357"/>
                    <a:pt x="1736" y="3415"/>
                    <a:pt x="1916" y="3415"/>
                  </a:cubicBezTo>
                  <a:cubicBezTo>
                    <a:pt x="2351" y="3415"/>
                    <a:pt x="2648" y="3071"/>
                    <a:pt x="2648" y="2472"/>
                  </a:cubicBezTo>
                  <a:cubicBezTo>
                    <a:pt x="2648" y="1626"/>
                    <a:pt x="2055" y="598"/>
                    <a:pt x="1318" y="175"/>
                  </a:cubicBezTo>
                  <a:cubicBezTo>
                    <a:pt x="1110" y="57"/>
                    <a:pt x="912" y="1"/>
                    <a:pt x="737" y="1"/>
                  </a:cubicBezTo>
                  <a:close/>
                </a:path>
              </a:pathLst>
            </a:custGeom>
            <a:solidFill>
              <a:srgbClr val="D4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176;p60">
              <a:extLst>
                <a:ext uri="{FF2B5EF4-FFF2-40B4-BE49-F238E27FC236}">
                  <a16:creationId xmlns:a16="http://schemas.microsoft.com/office/drawing/2014/main" id="{EEC1926A-EE60-104E-9AC5-291DAACD1C24}"/>
                </a:ext>
              </a:extLst>
            </p:cNvPr>
            <p:cNvSpPr/>
            <p:nvPr/>
          </p:nvSpPr>
          <p:spPr>
            <a:xfrm>
              <a:off x="3055827" y="1120119"/>
              <a:ext cx="76324" cy="99284"/>
            </a:xfrm>
            <a:custGeom>
              <a:avLst/>
              <a:gdLst/>
              <a:ahLst/>
              <a:cxnLst/>
              <a:rect l="l" t="t" r="r" b="b"/>
              <a:pathLst>
                <a:path w="1210" h="1574" extrusionOk="0">
                  <a:moveTo>
                    <a:pt x="332" y="0"/>
                  </a:moveTo>
                  <a:cubicBezTo>
                    <a:pt x="134" y="0"/>
                    <a:pt x="1" y="165"/>
                    <a:pt x="1" y="439"/>
                  </a:cubicBezTo>
                  <a:cubicBezTo>
                    <a:pt x="25" y="862"/>
                    <a:pt x="243" y="1261"/>
                    <a:pt x="605" y="1490"/>
                  </a:cubicBezTo>
                  <a:cubicBezTo>
                    <a:pt x="703" y="1546"/>
                    <a:pt x="796" y="1573"/>
                    <a:pt x="877" y="1573"/>
                  </a:cubicBezTo>
                  <a:cubicBezTo>
                    <a:pt x="1076" y="1573"/>
                    <a:pt x="1210" y="1414"/>
                    <a:pt x="1210" y="1140"/>
                  </a:cubicBezTo>
                  <a:cubicBezTo>
                    <a:pt x="1185" y="705"/>
                    <a:pt x="968" y="318"/>
                    <a:pt x="605" y="88"/>
                  </a:cubicBezTo>
                  <a:cubicBezTo>
                    <a:pt x="506" y="28"/>
                    <a:pt x="414" y="0"/>
                    <a:pt x="3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177;p60">
              <a:extLst>
                <a:ext uri="{FF2B5EF4-FFF2-40B4-BE49-F238E27FC236}">
                  <a16:creationId xmlns:a16="http://schemas.microsoft.com/office/drawing/2014/main" id="{90B291C3-CC20-F04D-AE64-1BE29DF649DB}"/>
                </a:ext>
              </a:extLst>
            </p:cNvPr>
            <p:cNvSpPr/>
            <p:nvPr/>
          </p:nvSpPr>
          <p:spPr>
            <a:xfrm>
              <a:off x="3045924" y="1220348"/>
              <a:ext cx="97644" cy="66610"/>
            </a:xfrm>
            <a:custGeom>
              <a:avLst/>
              <a:gdLst/>
              <a:ahLst/>
              <a:cxnLst/>
              <a:rect l="l" t="t" r="r" b="b"/>
              <a:pathLst>
                <a:path w="1548" h="1056" extrusionOk="0">
                  <a:moveTo>
                    <a:pt x="346" y="1"/>
                  </a:moveTo>
                  <a:cubicBezTo>
                    <a:pt x="208" y="1"/>
                    <a:pt x="88" y="49"/>
                    <a:pt x="1" y="143"/>
                  </a:cubicBezTo>
                  <a:cubicBezTo>
                    <a:pt x="206" y="445"/>
                    <a:pt x="460" y="687"/>
                    <a:pt x="774" y="880"/>
                  </a:cubicBezTo>
                  <a:cubicBezTo>
                    <a:pt x="947" y="999"/>
                    <a:pt x="1141" y="1055"/>
                    <a:pt x="1345" y="1055"/>
                  </a:cubicBezTo>
                  <a:cubicBezTo>
                    <a:pt x="1412" y="1055"/>
                    <a:pt x="1479" y="1049"/>
                    <a:pt x="1548" y="1037"/>
                  </a:cubicBezTo>
                  <a:cubicBezTo>
                    <a:pt x="1379" y="663"/>
                    <a:pt x="1113" y="349"/>
                    <a:pt x="774" y="131"/>
                  </a:cubicBezTo>
                  <a:cubicBezTo>
                    <a:pt x="622" y="43"/>
                    <a:pt x="476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178;p60">
              <a:extLst>
                <a:ext uri="{FF2B5EF4-FFF2-40B4-BE49-F238E27FC236}">
                  <a16:creationId xmlns:a16="http://schemas.microsoft.com/office/drawing/2014/main" id="{0EA9699E-88CA-D04A-807F-F7CED006E37B}"/>
                </a:ext>
              </a:extLst>
            </p:cNvPr>
            <p:cNvSpPr/>
            <p:nvPr/>
          </p:nvSpPr>
          <p:spPr>
            <a:xfrm>
              <a:off x="3992831" y="2017705"/>
              <a:ext cx="183051" cy="215347"/>
            </a:xfrm>
            <a:custGeom>
              <a:avLst/>
              <a:gdLst/>
              <a:ahLst/>
              <a:cxnLst/>
              <a:rect l="l" t="t" r="r" b="b"/>
              <a:pathLst>
                <a:path w="2902" h="3414" extrusionOk="0">
                  <a:moveTo>
                    <a:pt x="858" y="0"/>
                  </a:moveTo>
                  <a:cubicBezTo>
                    <a:pt x="737" y="0"/>
                    <a:pt x="622" y="27"/>
                    <a:pt x="520" y="84"/>
                  </a:cubicBezTo>
                  <a:cubicBezTo>
                    <a:pt x="1" y="387"/>
                    <a:pt x="1" y="1354"/>
                    <a:pt x="520" y="2248"/>
                  </a:cubicBezTo>
                  <a:cubicBezTo>
                    <a:pt x="935" y="2962"/>
                    <a:pt x="1550" y="3414"/>
                    <a:pt x="2045" y="3414"/>
                  </a:cubicBezTo>
                  <a:cubicBezTo>
                    <a:pt x="2171" y="3414"/>
                    <a:pt x="2289" y="3385"/>
                    <a:pt x="2394" y="3324"/>
                  </a:cubicBezTo>
                  <a:cubicBezTo>
                    <a:pt x="2901" y="3034"/>
                    <a:pt x="2901" y="2067"/>
                    <a:pt x="2394" y="1172"/>
                  </a:cubicBezTo>
                  <a:cubicBezTo>
                    <a:pt x="1976" y="454"/>
                    <a:pt x="1356" y="0"/>
                    <a:pt x="858" y="0"/>
                  </a:cubicBezTo>
                  <a:close/>
                </a:path>
              </a:pathLst>
            </a:custGeom>
            <a:solidFill>
              <a:srgbClr val="D4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179;p60">
              <a:extLst>
                <a:ext uri="{FF2B5EF4-FFF2-40B4-BE49-F238E27FC236}">
                  <a16:creationId xmlns:a16="http://schemas.microsoft.com/office/drawing/2014/main" id="{092553B5-C7A1-D245-8ECE-5C1C4BDEC59B}"/>
                </a:ext>
              </a:extLst>
            </p:cNvPr>
            <p:cNvSpPr/>
            <p:nvPr/>
          </p:nvSpPr>
          <p:spPr>
            <a:xfrm>
              <a:off x="4046194" y="2065833"/>
              <a:ext cx="76324" cy="99662"/>
            </a:xfrm>
            <a:custGeom>
              <a:avLst/>
              <a:gdLst/>
              <a:ahLst/>
              <a:cxnLst/>
              <a:rect l="l" t="t" r="r" b="b"/>
              <a:pathLst>
                <a:path w="1210" h="1580" extrusionOk="0">
                  <a:moveTo>
                    <a:pt x="333" y="0"/>
                  </a:moveTo>
                  <a:cubicBezTo>
                    <a:pt x="135" y="0"/>
                    <a:pt x="1" y="159"/>
                    <a:pt x="1" y="433"/>
                  </a:cubicBezTo>
                  <a:cubicBezTo>
                    <a:pt x="25" y="869"/>
                    <a:pt x="242" y="1255"/>
                    <a:pt x="605" y="1497"/>
                  </a:cubicBezTo>
                  <a:cubicBezTo>
                    <a:pt x="699" y="1553"/>
                    <a:pt x="789" y="1580"/>
                    <a:pt x="870" y="1580"/>
                  </a:cubicBezTo>
                  <a:cubicBezTo>
                    <a:pt x="1069" y="1580"/>
                    <a:pt x="1209" y="1418"/>
                    <a:pt x="1209" y="1134"/>
                  </a:cubicBezTo>
                  <a:cubicBezTo>
                    <a:pt x="1185" y="711"/>
                    <a:pt x="955" y="313"/>
                    <a:pt x="605" y="83"/>
                  </a:cubicBezTo>
                  <a:cubicBezTo>
                    <a:pt x="507" y="27"/>
                    <a:pt x="415" y="0"/>
                    <a:pt x="333" y="0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180;p60">
              <a:extLst>
                <a:ext uri="{FF2B5EF4-FFF2-40B4-BE49-F238E27FC236}">
                  <a16:creationId xmlns:a16="http://schemas.microsoft.com/office/drawing/2014/main" id="{9EEFD8E9-A184-184D-9D62-7CFAED7B1F57}"/>
                </a:ext>
              </a:extLst>
            </p:cNvPr>
            <p:cNvSpPr/>
            <p:nvPr/>
          </p:nvSpPr>
          <p:spPr>
            <a:xfrm>
              <a:off x="4036291" y="2165999"/>
              <a:ext cx="96887" cy="66358"/>
            </a:xfrm>
            <a:custGeom>
              <a:avLst/>
              <a:gdLst/>
              <a:ahLst/>
              <a:cxnLst/>
              <a:rect l="l" t="t" r="r" b="b"/>
              <a:pathLst>
                <a:path w="1536" h="1052" extrusionOk="0">
                  <a:moveTo>
                    <a:pt x="343" y="1"/>
                  </a:moveTo>
                  <a:cubicBezTo>
                    <a:pt x="202" y="1"/>
                    <a:pt x="83" y="50"/>
                    <a:pt x="0" y="139"/>
                  </a:cubicBezTo>
                  <a:cubicBezTo>
                    <a:pt x="194" y="441"/>
                    <a:pt x="460" y="695"/>
                    <a:pt x="762" y="888"/>
                  </a:cubicBezTo>
                  <a:cubicBezTo>
                    <a:pt x="934" y="997"/>
                    <a:pt x="1134" y="1051"/>
                    <a:pt x="1335" y="1051"/>
                  </a:cubicBezTo>
                  <a:cubicBezTo>
                    <a:pt x="1402" y="1051"/>
                    <a:pt x="1469" y="1045"/>
                    <a:pt x="1536" y="1033"/>
                  </a:cubicBezTo>
                  <a:cubicBezTo>
                    <a:pt x="1378" y="658"/>
                    <a:pt x="1100" y="344"/>
                    <a:pt x="762" y="127"/>
                  </a:cubicBezTo>
                  <a:cubicBezTo>
                    <a:pt x="613" y="41"/>
                    <a:pt x="469" y="1"/>
                    <a:pt x="343" y="1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181;p60">
              <a:extLst>
                <a:ext uri="{FF2B5EF4-FFF2-40B4-BE49-F238E27FC236}">
                  <a16:creationId xmlns:a16="http://schemas.microsoft.com/office/drawing/2014/main" id="{058E57F3-83CF-E448-AE8A-B1A771611C08}"/>
                </a:ext>
              </a:extLst>
            </p:cNvPr>
            <p:cNvSpPr/>
            <p:nvPr/>
          </p:nvSpPr>
          <p:spPr>
            <a:xfrm>
              <a:off x="3333364" y="954100"/>
              <a:ext cx="296653" cy="234901"/>
            </a:xfrm>
            <a:custGeom>
              <a:avLst/>
              <a:gdLst/>
              <a:ahLst/>
              <a:cxnLst/>
              <a:rect l="l" t="t" r="r" b="b"/>
              <a:pathLst>
                <a:path w="4703" h="3724" extrusionOk="0">
                  <a:moveTo>
                    <a:pt x="0" y="1"/>
                  </a:moveTo>
                  <a:lnTo>
                    <a:pt x="0" y="1004"/>
                  </a:lnTo>
                  <a:lnTo>
                    <a:pt x="4702" y="3723"/>
                  </a:lnTo>
                  <a:lnTo>
                    <a:pt x="4702" y="27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182;p60">
              <a:extLst>
                <a:ext uri="{FF2B5EF4-FFF2-40B4-BE49-F238E27FC236}">
                  <a16:creationId xmlns:a16="http://schemas.microsoft.com/office/drawing/2014/main" id="{E883B281-60C8-F94A-8611-0F6CE4FBEB93}"/>
                </a:ext>
              </a:extLst>
            </p:cNvPr>
            <p:cNvSpPr/>
            <p:nvPr/>
          </p:nvSpPr>
          <p:spPr>
            <a:xfrm>
              <a:off x="3333364" y="1054771"/>
              <a:ext cx="355316" cy="257735"/>
            </a:xfrm>
            <a:custGeom>
              <a:avLst/>
              <a:gdLst/>
              <a:ahLst/>
              <a:cxnLst/>
              <a:rect l="l" t="t" r="r" b="b"/>
              <a:pathLst>
                <a:path w="5633" h="4086" extrusionOk="0">
                  <a:moveTo>
                    <a:pt x="0" y="0"/>
                  </a:moveTo>
                  <a:lnTo>
                    <a:pt x="0" y="834"/>
                  </a:lnTo>
                  <a:lnTo>
                    <a:pt x="5633" y="4086"/>
                  </a:lnTo>
                  <a:lnTo>
                    <a:pt x="5633" y="3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183;p60">
              <a:extLst>
                <a:ext uri="{FF2B5EF4-FFF2-40B4-BE49-F238E27FC236}">
                  <a16:creationId xmlns:a16="http://schemas.microsoft.com/office/drawing/2014/main" id="{BA0A3C3C-EFAC-9D4C-9A33-CCA143C4F1A8}"/>
                </a:ext>
              </a:extLst>
            </p:cNvPr>
            <p:cNvSpPr/>
            <p:nvPr/>
          </p:nvSpPr>
          <p:spPr>
            <a:xfrm>
              <a:off x="3003221" y="816907"/>
              <a:ext cx="89255" cy="80108"/>
            </a:xfrm>
            <a:custGeom>
              <a:avLst/>
              <a:gdLst/>
              <a:ahLst/>
              <a:cxnLst/>
              <a:rect l="l" t="t" r="r" b="b"/>
              <a:pathLst>
                <a:path w="1415" h="1270" extrusionOk="0">
                  <a:moveTo>
                    <a:pt x="593" y="0"/>
                  </a:moveTo>
                  <a:lnTo>
                    <a:pt x="1" y="290"/>
                  </a:lnTo>
                  <a:lnTo>
                    <a:pt x="593" y="1269"/>
                  </a:lnTo>
                  <a:lnTo>
                    <a:pt x="678" y="1209"/>
                  </a:lnTo>
                  <a:lnTo>
                    <a:pt x="255" y="508"/>
                  </a:lnTo>
                  <a:lnTo>
                    <a:pt x="255" y="508"/>
                  </a:lnTo>
                  <a:lnTo>
                    <a:pt x="1415" y="1172"/>
                  </a:lnTo>
                  <a:lnTo>
                    <a:pt x="1415" y="1052"/>
                  </a:lnTo>
                  <a:lnTo>
                    <a:pt x="255" y="375"/>
                  </a:lnTo>
                  <a:lnTo>
                    <a:pt x="690" y="169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184;p60">
              <a:extLst>
                <a:ext uri="{FF2B5EF4-FFF2-40B4-BE49-F238E27FC236}">
                  <a16:creationId xmlns:a16="http://schemas.microsoft.com/office/drawing/2014/main" id="{D719883D-8718-F24A-A130-0A45360E936D}"/>
                </a:ext>
              </a:extLst>
            </p:cNvPr>
            <p:cNvSpPr/>
            <p:nvPr/>
          </p:nvSpPr>
          <p:spPr>
            <a:xfrm>
              <a:off x="3100800" y="1475179"/>
              <a:ext cx="851672" cy="643264"/>
            </a:xfrm>
            <a:custGeom>
              <a:avLst/>
              <a:gdLst/>
              <a:ahLst/>
              <a:cxnLst/>
              <a:rect l="l" t="t" r="r" b="b"/>
              <a:pathLst>
                <a:path w="13502" h="10198" extrusionOk="0">
                  <a:moveTo>
                    <a:pt x="555" y="0"/>
                  </a:moveTo>
                  <a:cubicBezTo>
                    <a:pt x="226" y="0"/>
                    <a:pt x="1" y="266"/>
                    <a:pt x="1" y="720"/>
                  </a:cubicBezTo>
                  <a:lnTo>
                    <a:pt x="1" y="1687"/>
                  </a:lnTo>
                  <a:cubicBezTo>
                    <a:pt x="37" y="2388"/>
                    <a:pt x="412" y="3041"/>
                    <a:pt x="1004" y="3428"/>
                  </a:cubicBezTo>
                  <a:lnTo>
                    <a:pt x="12499" y="10063"/>
                  </a:lnTo>
                  <a:cubicBezTo>
                    <a:pt x="12660" y="10155"/>
                    <a:pt x="12812" y="10198"/>
                    <a:pt x="12947" y="10198"/>
                  </a:cubicBezTo>
                  <a:cubicBezTo>
                    <a:pt x="13277" y="10198"/>
                    <a:pt x="13502" y="9938"/>
                    <a:pt x="13502" y="9483"/>
                  </a:cubicBezTo>
                  <a:lnTo>
                    <a:pt x="13502" y="8516"/>
                  </a:lnTo>
                  <a:cubicBezTo>
                    <a:pt x="13466" y="7803"/>
                    <a:pt x="13091" y="7163"/>
                    <a:pt x="12499" y="6776"/>
                  </a:cubicBezTo>
                  <a:lnTo>
                    <a:pt x="1004" y="140"/>
                  </a:lnTo>
                  <a:cubicBezTo>
                    <a:pt x="842" y="45"/>
                    <a:pt x="690" y="0"/>
                    <a:pt x="555" y="0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185;p60">
              <a:extLst>
                <a:ext uri="{FF2B5EF4-FFF2-40B4-BE49-F238E27FC236}">
                  <a16:creationId xmlns:a16="http://schemas.microsoft.com/office/drawing/2014/main" id="{7CE01133-708D-234C-9FAC-A60B594A3887}"/>
                </a:ext>
              </a:extLst>
            </p:cNvPr>
            <p:cNvSpPr/>
            <p:nvPr/>
          </p:nvSpPr>
          <p:spPr>
            <a:xfrm>
              <a:off x="3218249" y="1179348"/>
              <a:ext cx="852429" cy="732834"/>
            </a:xfrm>
            <a:custGeom>
              <a:avLst/>
              <a:gdLst/>
              <a:ahLst/>
              <a:cxnLst/>
              <a:rect l="l" t="t" r="r" b="b"/>
              <a:pathLst>
                <a:path w="13514" h="11618" extrusionOk="0">
                  <a:moveTo>
                    <a:pt x="559" y="1"/>
                  </a:moveTo>
                  <a:cubicBezTo>
                    <a:pt x="231" y="1"/>
                    <a:pt x="0" y="266"/>
                    <a:pt x="0" y="721"/>
                  </a:cubicBezTo>
                  <a:lnTo>
                    <a:pt x="0" y="3102"/>
                  </a:lnTo>
                  <a:cubicBezTo>
                    <a:pt x="37" y="3803"/>
                    <a:pt x="411" y="4455"/>
                    <a:pt x="1004" y="4842"/>
                  </a:cubicBezTo>
                  <a:lnTo>
                    <a:pt x="12498" y="11478"/>
                  </a:lnTo>
                  <a:cubicBezTo>
                    <a:pt x="12660" y="11573"/>
                    <a:pt x="12814" y="11618"/>
                    <a:pt x="12950" y="11618"/>
                  </a:cubicBezTo>
                  <a:cubicBezTo>
                    <a:pt x="13283" y="11618"/>
                    <a:pt x="13513" y="11352"/>
                    <a:pt x="13513" y="10898"/>
                  </a:cubicBezTo>
                  <a:lnTo>
                    <a:pt x="13513" y="8517"/>
                  </a:lnTo>
                  <a:cubicBezTo>
                    <a:pt x="13465" y="7803"/>
                    <a:pt x="13090" y="7163"/>
                    <a:pt x="12498" y="6776"/>
                  </a:cubicBezTo>
                  <a:lnTo>
                    <a:pt x="1004" y="140"/>
                  </a:lnTo>
                  <a:cubicBezTo>
                    <a:pt x="845" y="45"/>
                    <a:pt x="694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186;p60">
              <a:extLst>
                <a:ext uri="{FF2B5EF4-FFF2-40B4-BE49-F238E27FC236}">
                  <a16:creationId xmlns:a16="http://schemas.microsoft.com/office/drawing/2014/main" id="{538B99CB-F484-3942-A435-0D0276740644}"/>
                </a:ext>
              </a:extLst>
            </p:cNvPr>
            <p:cNvSpPr/>
            <p:nvPr/>
          </p:nvSpPr>
          <p:spPr>
            <a:xfrm>
              <a:off x="4111037" y="1439604"/>
              <a:ext cx="82379" cy="106349"/>
            </a:xfrm>
            <a:custGeom>
              <a:avLst/>
              <a:gdLst/>
              <a:ahLst/>
              <a:cxnLst/>
              <a:rect l="l" t="t" r="r" b="b"/>
              <a:pathLst>
                <a:path w="1306" h="1686" extrusionOk="0">
                  <a:moveTo>
                    <a:pt x="416" y="148"/>
                  </a:moveTo>
                  <a:cubicBezTo>
                    <a:pt x="487" y="148"/>
                    <a:pt x="568" y="171"/>
                    <a:pt x="653" y="221"/>
                  </a:cubicBezTo>
                  <a:cubicBezTo>
                    <a:pt x="979" y="426"/>
                    <a:pt x="1172" y="777"/>
                    <a:pt x="1197" y="1151"/>
                  </a:cubicBezTo>
                  <a:cubicBezTo>
                    <a:pt x="1197" y="1399"/>
                    <a:pt x="1075" y="1539"/>
                    <a:pt x="897" y="1539"/>
                  </a:cubicBezTo>
                  <a:cubicBezTo>
                    <a:pt x="824" y="1539"/>
                    <a:pt x="741" y="1515"/>
                    <a:pt x="653" y="1466"/>
                  </a:cubicBezTo>
                  <a:cubicBezTo>
                    <a:pt x="338" y="1260"/>
                    <a:pt x="133" y="910"/>
                    <a:pt x="121" y="535"/>
                  </a:cubicBezTo>
                  <a:cubicBezTo>
                    <a:pt x="121" y="287"/>
                    <a:pt x="242" y="148"/>
                    <a:pt x="416" y="148"/>
                  </a:cubicBezTo>
                  <a:close/>
                  <a:moveTo>
                    <a:pt x="367" y="0"/>
                  </a:moveTo>
                  <a:cubicBezTo>
                    <a:pt x="153" y="0"/>
                    <a:pt x="0" y="170"/>
                    <a:pt x="0" y="462"/>
                  </a:cubicBezTo>
                  <a:cubicBezTo>
                    <a:pt x="24" y="922"/>
                    <a:pt x="266" y="1345"/>
                    <a:pt x="653" y="1598"/>
                  </a:cubicBezTo>
                  <a:cubicBezTo>
                    <a:pt x="757" y="1658"/>
                    <a:pt x="856" y="1686"/>
                    <a:pt x="944" y="1686"/>
                  </a:cubicBezTo>
                  <a:cubicBezTo>
                    <a:pt x="1159" y="1686"/>
                    <a:pt x="1305" y="1516"/>
                    <a:pt x="1305" y="1224"/>
                  </a:cubicBezTo>
                  <a:cubicBezTo>
                    <a:pt x="1281" y="764"/>
                    <a:pt x="1039" y="341"/>
                    <a:pt x="653" y="88"/>
                  </a:cubicBezTo>
                  <a:cubicBezTo>
                    <a:pt x="551" y="28"/>
                    <a:pt x="454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187;p60">
              <a:extLst>
                <a:ext uri="{FF2B5EF4-FFF2-40B4-BE49-F238E27FC236}">
                  <a16:creationId xmlns:a16="http://schemas.microsoft.com/office/drawing/2014/main" id="{7BAF8D42-7632-6F46-8888-E7438A68B141}"/>
                </a:ext>
              </a:extLst>
            </p:cNvPr>
            <p:cNvSpPr/>
            <p:nvPr/>
          </p:nvSpPr>
          <p:spPr>
            <a:xfrm>
              <a:off x="4149135" y="1468745"/>
              <a:ext cx="6939" cy="9966"/>
            </a:xfrm>
            <a:custGeom>
              <a:avLst/>
              <a:gdLst/>
              <a:ahLst/>
              <a:cxnLst/>
              <a:rect l="l" t="t" r="r" b="b"/>
              <a:pathLst>
                <a:path w="110" h="158" extrusionOk="0">
                  <a:moveTo>
                    <a:pt x="0" y="0"/>
                  </a:moveTo>
                  <a:lnTo>
                    <a:pt x="0" y="97"/>
                  </a:lnTo>
                  <a:lnTo>
                    <a:pt x="109" y="157"/>
                  </a:lnTo>
                  <a:lnTo>
                    <a:pt x="109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188;p60">
              <a:extLst>
                <a:ext uri="{FF2B5EF4-FFF2-40B4-BE49-F238E27FC236}">
                  <a16:creationId xmlns:a16="http://schemas.microsoft.com/office/drawing/2014/main" id="{4E67A5D0-FF1B-7746-BAE8-389BBD439F81}"/>
                </a:ext>
              </a:extLst>
            </p:cNvPr>
            <p:cNvSpPr/>
            <p:nvPr/>
          </p:nvSpPr>
          <p:spPr>
            <a:xfrm>
              <a:off x="4149135" y="1481676"/>
              <a:ext cx="6939" cy="35891"/>
            </a:xfrm>
            <a:custGeom>
              <a:avLst/>
              <a:gdLst/>
              <a:ahLst/>
              <a:cxnLst/>
              <a:rect l="l" t="t" r="r" b="b"/>
              <a:pathLst>
                <a:path w="110" h="569" extrusionOk="0">
                  <a:moveTo>
                    <a:pt x="0" y="1"/>
                  </a:moveTo>
                  <a:lnTo>
                    <a:pt x="0" y="496"/>
                  </a:lnTo>
                  <a:lnTo>
                    <a:pt x="109" y="569"/>
                  </a:lnTo>
                  <a:lnTo>
                    <a:pt x="109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189;p60">
              <a:extLst>
                <a:ext uri="{FF2B5EF4-FFF2-40B4-BE49-F238E27FC236}">
                  <a16:creationId xmlns:a16="http://schemas.microsoft.com/office/drawing/2014/main" id="{4155B03C-EEC3-3D4F-92F3-D6DC235C6406}"/>
                </a:ext>
              </a:extLst>
            </p:cNvPr>
            <p:cNvSpPr/>
            <p:nvPr/>
          </p:nvSpPr>
          <p:spPr>
            <a:xfrm>
              <a:off x="3928051" y="1324047"/>
              <a:ext cx="103699" cy="130634"/>
            </a:xfrm>
            <a:custGeom>
              <a:avLst/>
              <a:gdLst/>
              <a:ahLst/>
              <a:cxnLst/>
              <a:rect l="l" t="t" r="r" b="b"/>
              <a:pathLst>
                <a:path w="1644" h="2071" extrusionOk="0">
                  <a:moveTo>
                    <a:pt x="77" y="1"/>
                  </a:moveTo>
                  <a:cubicBezTo>
                    <a:pt x="30" y="1"/>
                    <a:pt x="0" y="39"/>
                    <a:pt x="0" y="107"/>
                  </a:cubicBezTo>
                  <a:lnTo>
                    <a:pt x="0" y="1122"/>
                  </a:lnTo>
                  <a:cubicBezTo>
                    <a:pt x="0" y="1231"/>
                    <a:pt x="61" y="1315"/>
                    <a:pt x="145" y="1376"/>
                  </a:cubicBezTo>
                  <a:lnTo>
                    <a:pt x="1136" y="1956"/>
                  </a:lnTo>
                  <a:cubicBezTo>
                    <a:pt x="1158" y="1965"/>
                    <a:pt x="1179" y="1970"/>
                    <a:pt x="1197" y="1970"/>
                  </a:cubicBezTo>
                  <a:cubicBezTo>
                    <a:pt x="1248" y="1970"/>
                    <a:pt x="1281" y="1934"/>
                    <a:pt x="1281" y="1871"/>
                  </a:cubicBezTo>
                  <a:lnTo>
                    <a:pt x="1281" y="1533"/>
                  </a:lnTo>
                  <a:lnTo>
                    <a:pt x="1608" y="2053"/>
                  </a:lnTo>
                  <a:cubicBezTo>
                    <a:pt x="1614" y="2065"/>
                    <a:pt x="1623" y="2071"/>
                    <a:pt x="1630" y="2071"/>
                  </a:cubicBezTo>
                  <a:cubicBezTo>
                    <a:pt x="1638" y="2071"/>
                    <a:pt x="1644" y="2065"/>
                    <a:pt x="1644" y="2053"/>
                  </a:cubicBezTo>
                  <a:lnTo>
                    <a:pt x="1644" y="1074"/>
                  </a:lnTo>
                  <a:cubicBezTo>
                    <a:pt x="1644" y="1049"/>
                    <a:pt x="1620" y="1025"/>
                    <a:pt x="1608" y="1025"/>
                  </a:cubicBezTo>
                  <a:lnTo>
                    <a:pt x="1281" y="1182"/>
                  </a:lnTo>
                  <a:lnTo>
                    <a:pt x="1281" y="844"/>
                  </a:lnTo>
                  <a:cubicBezTo>
                    <a:pt x="1281" y="747"/>
                    <a:pt x="1221" y="651"/>
                    <a:pt x="1136" y="602"/>
                  </a:cubicBezTo>
                  <a:lnTo>
                    <a:pt x="145" y="22"/>
                  </a:lnTo>
                  <a:cubicBezTo>
                    <a:pt x="120" y="8"/>
                    <a:pt x="97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190;p60">
              <a:extLst>
                <a:ext uri="{FF2B5EF4-FFF2-40B4-BE49-F238E27FC236}">
                  <a16:creationId xmlns:a16="http://schemas.microsoft.com/office/drawing/2014/main" id="{4241ADE7-708B-2445-A70E-7BFBF7761C34}"/>
                </a:ext>
              </a:extLst>
            </p:cNvPr>
            <p:cNvSpPr/>
            <p:nvPr/>
          </p:nvSpPr>
          <p:spPr>
            <a:xfrm>
              <a:off x="3754212" y="1193667"/>
              <a:ext cx="105276" cy="198568"/>
            </a:xfrm>
            <a:custGeom>
              <a:avLst/>
              <a:gdLst/>
              <a:ahLst/>
              <a:cxnLst/>
              <a:rect l="l" t="t" r="r" b="b"/>
              <a:pathLst>
                <a:path w="1669" h="3148" extrusionOk="0">
                  <a:moveTo>
                    <a:pt x="40" y="0"/>
                  </a:moveTo>
                  <a:cubicBezTo>
                    <a:pt x="25" y="0"/>
                    <a:pt x="12" y="17"/>
                    <a:pt x="12" y="34"/>
                  </a:cubicBezTo>
                  <a:cubicBezTo>
                    <a:pt x="0" y="614"/>
                    <a:pt x="145" y="1195"/>
                    <a:pt x="423" y="1714"/>
                  </a:cubicBezTo>
                  <a:cubicBezTo>
                    <a:pt x="689" y="2258"/>
                    <a:pt x="1076" y="2754"/>
                    <a:pt x="1547" y="3141"/>
                  </a:cubicBezTo>
                  <a:cubicBezTo>
                    <a:pt x="1556" y="3145"/>
                    <a:pt x="1567" y="3148"/>
                    <a:pt x="1577" y="3148"/>
                  </a:cubicBezTo>
                  <a:cubicBezTo>
                    <a:pt x="1593" y="3148"/>
                    <a:pt x="1608" y="3139"/>
                    <a:pt x="1608" y="3116"/>
                  </a:cubicBezTo>
                  <a:lnTo>
                    <a:pt x="1668" y="2742"/>
                  </a:lnTo>
                  <a:cubicBezTo>
                    <a:pt x="1668" y="2705"/>
                    <a:pt x="1644" y="2657"/>
                    <a:pt x="1620" y="2621"/>
                  </a:cubicBezTo>
                  <a:lnTo>
                    <a:pt x="1318" y="2331"/>
                  </a:lnTo>
                  <a:cubicBezTo>
                    <a:pt x="1291" y="2304"/>
                    <a:pt x="1263" y="2290"/>
                    <a:pt x="1236" y="2290"/>
                  </a:cubicBezTo>
                  <a:cubicBezTo>
                    <a:pt x="1227" y="2290"/>
                    <a:pt x="1218" y="2291"/>
                    <a:pt x="1209" y="2294"/>
                  </a:cubicBezTo>
                  <a:lnTo>
                    <a:pt x="1076" y="2355"/>
                  </a:lnTo>
                  <a:cubicBezTo>
                    <a:pt x="883" y="2137"/>
                    <a:pt x="726" y="1896"/>
                    <a:pt x="605" y="1642"/>
                  </a:cubicBezTo>
                  <a:cubicBezTo>
                    <a:pt x="484" y="1400"/>
                    <a:pt x="387" y="1134"/>
                    <a:pt x="339" y="868"/>
                  </a:cubicBezTo>
                  <a:lnTo>
                    <a:pt x="472" y="832"/>
                  </a:lnTo>
                  <a:cubicBezTo>
                    <a:pt x="508" y="820"/>
                    <a:pt x="520" y="784"/>
                    <a:pt x="520" y="735"/>
                  </a:cubicBezTo>
                  <a:lnTo>
                    <a:pt x="484" y="348"/>
                  </a:lnTo>
                  <a:cubicBezTo>
                    <a:pt x="484" y="300"/>
                    <a:pt x="460" y="264"/>
                    <a:pt x="423" y="240"/>
                  </a:cubicBezTo>
                  <a:lnTo>
                    <a:pt x="61" y="10"/>
                  </a:lnTo>
                  <a:cubicBezTo>
                    <a:pt x="54" y="3"/>
                    <a:pt x="47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191;p60">
              <a:extLst>
                <a:ext uri="{FF2B5EF4-FFF2-40B4-BE49-F238E27FC236}">
                  <a16:creationId xmlns:a16="http://schemas.microsoft.com/office/drawing/2014/main" id="{ABC01105-573C-F846-BD46-EEDE70C84F76}"/>
                </a:ext>
              </a:extLst>
            </p:cNvPr>
            <p:cNvSpPr/>
            <p:nvPr/>
          </p:nvSpPr>
          <p:spPr>
            <a:xfrm>
              <a:off x="2349115" y="3345539"/>
              <a:ext cx="157126" cy="82064"/>
            </a:xfrm>
            <a:custGeom>
              <a:avLst/>
              <a:gdLst/>
              <a:ahLst/>
              <a:cxnLst/>
              <a:rect l="l" t="t" r="r" b="b"/>
              <a:pathLst>
                <a:path w="2491" h="1301" extrusionOk="0">
                  <a:moveTo>
                    <a:pt x="1254" y="1"/>
                  </a:moveTo>
                  <a:cubicBezTo>
                    <a:pt x="969" y="1"/>
                    <a:pt x="683" y="70"/>
                    <a:pt x="423" y="210"/>
                  </a:cubicBezTo>
                  <a:cubicBezTo>
                    <a:pt x="0" y="476"/>
                    <a:pt x="25" y="887"/>
                    <a:pt x="472" y="1128"/>
                  </a:cubicBezTo>
                  <a:cubicBezTo>
                    <a:pt x="713" y="1243"/>
                    <a:pt x="974" y="1301"/>
                    <a:pt x="1235" y="1301"/>
                  </a:cubicBezTo>
                  <a:cubicBezTo>
                    <a:pt x="1522" y="1301"/>
                    <a:pt x="1808" y="1231"/>
                    <a:pt x="2067" y="1092"/>
                  </a:cubicBezTo>
                  <a:cubicBezTo>
                    <a:pt x="2490" y="826"/>
                    <a:pt x="2466" y="427"/>
                    <a:pt x="2007" y="173"/>
                  </a:cubicBezTo>
                  <a:cubicBezTo>
                    <a:pt x="1771" y="58"/>
                    <a:pt x="1513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192;p60">
              <a:extLst>
                <a:ext uri="{FF2B5EF4-FFF2-40B4-BE49-F238E27FC236}">
                  <a16:creationId xmlns:a16="http://schemas.microsoft.com/office/drawing/2014/main" id="{49FA96AD-45FF-3F43-91FC-2DF528714B3B}"/>
                </a:ext>
              </a:extLst>
            </p:cNvPr>
            <p:cNvSpPr/>
            <p:nvPr/>
          </p:nvSpPr>
          <p:spPr>
            <a:xfrm>
              <a:off x="2372769" y="3360236"/>
              <a:ext cx="102942" cy="54310"/>
            </a:xfrm>
            <a:custGeom>
              <a:avLst/>
              <a:gdLst/>
              <a:ahLst/>
              <a:cxnLst/>
              <a:rect l="l" t="t" r="r" b="b"/>
              <a:pathLst>
                <a:path w="1632" h="861" extrusionOk="0">
                  <a:moveTo>
                    <a:pt x="411" y="1"/>
                  </a:moveTo>
                  <a:cubicBezTo>
                    <a:pt x="375" y="13"/>
                    <a:pt x="338" y="25"/>
                    <a:pt x="302" y="49"/>
                  </a:cubicBezTo>
                  <a:cubicBezTo>
                    <a:pt x="0" y="243"/>
                    <a:pt x="24" y="545"/>
                    <a:pt x="363" y="726"/>
                  </a:cubicBezTo>
                  <a:cubicBezTo>
                    <a:pt x="547" y="815"/>
                    <a:pt x="746" y="861"/>
                    <a:pt x="945" y="861"/>
                  </a:cubicBezTo>
                  <a:cubicBezTo>
                    <a:pt x="1151" y="861"/>
                    <a:pt x="1357" y="812"/>
                    <a:pt x="1547" y="714"/>
                  </a:cubicBezTo>
                  <a:cubicBezTo>
                    <a:pt x="1571" y="690"/>
                    <a:pt x="1608" y="678"/>
                    <a:pt x="1632" y="654"/>
                  </a:cubicBezTo>
                  <a:cubicBezTo>
                    <a:pt x="1475" y="508"/>
                    <a:pt x="1305" y="388"/>
                    <a:pt x="1112" y="291"/>
                  </a:cubicBezTo>
                  <a:cubicBezTo>
                    <a:pt x="882" y="170"/>
                    <a:pt x="653" y="73"/>
                    <a:pt x="411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193;p60">
              <a:extLst>
                <a:ext uri="{FF2B5EF4-FFF2-40B4-BE49-F238E27FC236}">
                  <a16:creationId xmlns:a16="http://schemas.microsoft.com/office/drawing/2014/main" id="{751A82B2-5AA2-E348-ADF7-FDD4FC16241B}"/>
                </a:ext>
              </a:extLst>
            </p:cNvPr>
            <p:cNvSpPr/>
            <p:nvPr/>
          </p:nvSpPr>
          <p:spPr>
            <a:xfrm>
              <a:off x="2377311" y="3380863"/>
              <a:ext cx="65664" cy="34062"/>
            </a:xfrm>
            <a:custGeom>
              <a:avLst/>
              <a:gdLst/>
              <a:ahLst/>
              <a:cxnLst/>
              <a:rect l="l" t="t" r="r" b="b"/>
              <a:pathLst>
                <a:path w="1041" h="540" extrusionOk="0">
                  <a:moveTo>
                    <a:pt x="25" y="0"/>
                  </a:moveTo>
                  <a:lnTo>
                    <a:pt x="25" y="0"/>
                  </a:lnTo>
                  <a:cubicBezTo>
                    <a:pt x="1" y="145"/>
                    <a:pt x="97" y="290"/>
                    <a:pt x="291" y="399"/>
                  </a:cubicBezTo>
                  <a:cubicBezTo>
                    <a:pt x="476" y="497"/>
                    <a:pt x="685" y="539"/>
                    <a:pt x="892" y="539"/>
                  </a:cubicBezTo>
                  <a:cubicBezTo>
                    <a:pt x="942" y="539"/>
                    <a:pt x="991" y="537"/>
                    <a:pt x="1040" y="532"/>
                  </a:cubicBezTo>
                  <a:cubicBezTo>
                    <a:pt x="968" y="375"/>
                    <a:pt x="847" y="254"/>
                    <a:pt x="702" y="181"/>
                  </a:cubicBezTo>
                  <a:cubicBezTo>
                    <a:pt x="484" y="73"/>
                    <a:pt x="254" y="12"/>
                    <a:pt x="25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194;p60">
              <a:extLst>
                <a:ext uri="{FF2B5EF4-FFF2-40B4-BE49-F238E27FC236}">
                  <a16:creationId xmlns:a16="http://schemas.microsoft.com/office/drawing/2014/main" id="{8F3975AA-CD9A-144D-A1F2-D25BD1101CC3}"/>
                </a:ext>
              </a:extLst>
            </p:cNvPr>
            <p:cNvSpPr/>
            <p:nvPr/>
          </p:nvSpPr>
          <p:spPr>
            <a:xfrm>
              <a:off x="2464987" y="3377961"/>
              <a:ext cx="25231" cy="16463"/>
            </a:xfrm>
            <a:custGeom>
              <a:avLst/>
              <a:gdLst/>
              <a:ahLst/>
              <a:cxnLst/>
              <a:rect l="l" t="t" r="r" b="b"/>
              <a:pathLst>
                <a:path w="400" h="261" extrusionOk="0">
                  <a:moveTo>
                    <a:pt x="31" y="1"/>
                  </a:moveTo>
                  <a:cubicBezTo>
                    <a:pt x="25" y="1"/>
                    <a:pt x="19" y="4"/>
                    <a:pt x="13" y="10"/>
                  </a:cubicBezTo>
                  <a:cubicBezTo>
                    <a:pt x="1" y="10"/>
                    <a:pt x="1" y="22"/>
                    <a:pt x="13" y="34"/>
                  </a:cubicBezTo>
                  <a:lnTo>
                    <a:pt x="254" y="252"/>
                  </a:lnTo>
                  <a:cubicBezTo>
                    <a:pt x="260" y="258"/>
                    <a:pt x="266" y="261"/>
                    <a:pt x="272" y="261"/>
                  </a:cubicBezTo>
                  <a:cubicBezTo>
                    <a:pt x="279" y="261"/>
                    <a:pt x="285" y="258"/>
                    <a:pt x="291" y="252"/>
                  </a:cubicBezTo>
                  <a:cubicBezTo>
                    <a:pt x="303" y="252"/>
                    <a:pt x="315" y="240"/>
                    <a:pt x="303" y="227"/>
                  </a:cubicBezTo>
                  <a:lnTo>
                    <a:pt x="121" y="70"/>
                  </a:lnTo>
                  <a:lnTo>
                    <a:pt x="121" y="70"/>
                  </a:lnTo>
                  <a:lnTo>
                    <a:pt x="339" y="119"/>
                  </a:lnTo>
                  <a:cubicBezTo>
                    <a:pt x="351" y="119"/>
                    <a:pt x="375" y="119"/>
                    <a:pt x="387" y="107"/>
                  </a:cubicBezTo>
                  <a:cubicBezTo>
                    <a:pt x="399" y="95"/>
                    <a:pt x="387" y="82"/>
                    <a:pt x="363" y="82"/>
                  </a:cubicBezTo>
                  <a:lnTo>
                    <a:pt x="49" y="10"/>
                  </a:lnTo>
                  <a:cubicBezTo>
                    <a:pt x="43" y="4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195;p60">
              <a:extLst>
                <a:ext uri="{FF2B5EF4-FFF2-40B4-BE49-F238E27FC236}">
                  <a16:creationId xmlns:a16="http://schemas.microsoft.com/office/drawing/2014/main" id="{F00D5D8A-7AD6-4A47-A08F-1E5E4F4B7E62}"/>
                </a:ext>
              </a:extLst>
            </p:cNvPr>
            <p:cNvSpPr/>
            <p:nvPr/>
          </p:nvSpPr>
          <p:spPr>
            <a:xfrm>
              <a:off x="2410868" y="3351090"/>
              <a:ext cx="29016" cy="13814"/>
            </a:xfrm>
            <a:custGeom>
              <a:avLst/>
              <a:gdLst/>
              <a:ahLst/>
              <a:cxnLst/>
              <a:rect l="l" t="t" r="r" b="b"/>
              <a:pathLst>
                <a:path w="460" h="219" extrusionOk="0">
                  <a:moveTo>
                    <a:pt x="266" y="1"/>
                  </a:moveTo>
                  <a:cubicBezTo>
                    <a:pt x="242" y="13"/>
                    <a:pt x="230" y="25"/>
                    <a:pt x="242" y="37"/>
                  </a:cubicBezTo>
                  <a:lnTo>
                    <a:pt x="339" y="158"/>
                  </a:lnTo>
                  <a:lnTo>
                    <a:pt x="339" y="158"/>
                  </a:lnTo>
                  <a:lnTo>
                    <a:pt x="49" y="61"/>
                  </a:lnTo>
                  <a:cubicBezTo>
                    <a:pt x="45" y="58"/>
                    <a:pt x="42" y="56"/>
                    <a:pt x="38" y="56"/>
                  </a:cubicBezTo>
                  <a:cubicBezTo>
                    <a:pt x="29" y="56"/>
                    <a:pt x="17" y="65"/>
                    <a:pt x="0" y="73"/>
                  </a:cubicBezTo>
                  <a:cubicBezTo>
                    <a:pt x="0" y="73"/>
                    <a:pt x="0" y="97"/>
                    <a:pt x="12" y="97"/>
                  </a:cubicBezTo>
                  <a:lnTo>
                    <a:pt x="37" y="97"/>
                  </a:lnTo>
                  <a:lnTo>
                    <a:pt x="423" y="218"/>
                  </a:lnTo>
                  <a:lnTo>
                    <a:pt x="460" y="218"/>
                  </a:lnTo>
                  <a:lnTo>
                    <a:pt x="460" y="194"/>
                  </a:lnTo>
                  <a:lnTo>
                    <a:pt x="303" y="13"/>
                  </a:lnTo>
                  <a:cubicBezTo>
                    <a:pt x="290" y="1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196;p60">
              <a:extLst>
                <a:ext uri="{FF2B5EF4-FFF2-40B4-BE49-F238E27FC236}">
                  <a16:creationId xmlns:a16="http://schemas.microsoft.com/office/drawing/2014/main" id="{CA236EF8-C230-C648-BF36-0D6CF2B3E012}"/>
                </a:ext>
              </a:extLst>
            </p:cNvPr>
            <p:cNvSpPr/>
            <p:nvPr/>
          </p:nvSpPr>
          <p:spPr>
            <a:xfrm>
              <a:off x="1685801" y="2720383"/>
              <a:ext cx="156369" cy="82884"/>
            </a:xfrm>
            <a:custGeom>
              <a:avLst/>
              <a:gdLst/>
              <a:ahLst/>
              <a:cxnLst/>
              <a:rect l="l" t="t" r="r" b="b"/>
              <a:pathLst>
                <a:path w="2479" h="1314" extrusionOk="0">
                  <a:moveTo>
                    <a:pt x="1126" y="0"/>
                  </a:moveTo>
                  <a:cubicBezTo>
                    <a:pt x="905" y="0"/>
                    <a:pt x="683" y="42"/>
                    <a:pt x="472" y="125"/>
                  </a:cubicBezTo>
                  <a:cubicBezTo>
                    <a:pt x="25" y="342"/>
                    <a:pt x="1" y="753"/>
                    <a:pt x="436" y="1043"/>
                  </a:cubicBezTo>
                  <a:cubicBezTo>
                    <a:pt x="717" y="1223"/>
                    <a:pt x="1036" y="1313"/>
                    <a:pt x="1358" y="1313"/>
                  </a:cubicBezTo>
                  <a:cubicBezTo>
                    <a:pt x="1577" y="1313"/>
                    <a:pt x="1797" y="1272"/>
                    <a:pt x="2007" y="1188"/>
                  </a:cubicBezTo>
                  <a:cubicBezTo>
                    <a:pt x="2467" y="971"/>
                    <a:pt x="2479" y="560"/>
                    <a:pt x="2056" y="270"/>
                  </a:cubicBezTo>
                  <a:cubicBezTo>
                    <a:pt x="1775" y="90"/>
                    <a:pt x="1452" y="0"/>
                    <a:pt x="1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197;p60">
              <a:extLst>
                <a:ext uri="{FF2B5EF4-FFF2-40B4-BE49-F238E27FC236}">
                  <a16:creationId xmlns:a16="http://schemas.microsoft.com/office/drawing/2014/main" id="{33FDC758-BDFF-B64E-8EDF-0163EB6BDB72}"/>
                </a:ext>
              </a:extLst>
            </p:cNvPr>
            <p:cNvSpPr/>
            <p:nvPr/>
          </p:nvSpPr>
          <p:spPr>
            <a:xfrm>
              <a:off x="1710212" y="2732052"/>
              <a:ext cx="100735" cy="58473"/>
            </a:xfrm>
            <a:custGeom>
              <a:avLst/>
              <a:gdLst/>
              <a:ahLst/>
              <a:cxnLst/>
              <a:rect l="l" t="t" r="r" b="b"/>
              <a:pathLst>
                <a:path w="1597" h="927" extrusionOk="0">
                  <a:moveTo>
                    <a:pt x="448" y="0"/>
                  </a:moveTo>
                  <a:cubicBezTo>
                    <a:pt x="412" y="12"/>
                    <a:pt x="375" y="24"/>
                    <a:pt x="339" y="37"/>
                  </a:cubicBezTo>
                  <a:cubicBezTo>
                    <a:pt x="13" y="194"/>
                    <a:pt x="1" y="508"/>
                    <a:pt x="327" y="725"/>
                  </a:cubicBezTo>
                  <a:cubicBezTo>
                    <a:pt x="539" y="857"/>
                    <a:pt x="781" y="927"/>
                    <a:pt x="1025" y="927"/>
                  </a:cubicBezTo>
                  <a:cubicBezTo>
                    <a:pt x="1185" y="927"/>
                    <a:pt x="1346" y="897"/>
                    <a:pt x="1499" y="834"/>
                  </a:cubicBezTo>
                  <a:cubicBezTo>
                    <a:pt x="1536" y="822"/>
                    <a:pt x="1560" y="810"/>
                    <a:pt x="1596" y="786"/>
                  </a:cubicBezTo>
                  <a:cubicBezTo>
                    <a:pt x="1451" y="629"/>
                    <a:pt x="1294" y="484"/>
                    <a:pt x="1113" y="363"/>
                  </a:cubicBezTo>
                  <a:cubicBezTo>
                    <a:pt x="907" y="218"/>
                    <a:pt x="677" y="97"/>
                    <a:pt x="448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198;p60">
              <a:extLst>
                <a:ext uri="{FF2B5EF4-FFF2-40B4-BE49-F238E27FC236}">
                  <a16:creationId xmlns:a16="http://schemas.microsoft.com/office/drawing/2014/main" id="{DA46B87D-2A53-E442-92F8-AD7B7FEF1D7E}"/>
                </a:ext>
              </a:extLst>
            </p:cNvPr>
            <p:cNvSpPr/>
            <p:nvPr/>
          </p:nvSpPr>
          <p:spPr>
            <a:xfrm>
              <a:off x="1714059" y="2751101"/>
              <a:ext cx="62573" cy="39676"/>
            </a:xfrm>
            <a:custGeom>
              <a:avLst/>
              <a:gdLst/>
              <a:ahLst/>
              <a:cxnLst/>
              <a:rect l="l" t="t" r="r" b="b"/>
              <a:pathLst>
                <a:path w="992" h="629" extrusionOk="0">
                  <a:moveTo>
                    <a:pt x="36" y="0"/>
                  </a:moveTo>
                  <a:lnTo>
                    <a:pt x="36" y="0"/>
                  </a:lnTo>
                  <a:cubicBezTo>
                    <a:pt x="0" y="133"/>
                    <a:pt x="73" y="303"/>
                    <a:pt x="266" y="423"/>
                  </a:cubicBezTo>
                  <a:cubicBezTo>
                    <a:pt x="483" y="556"/>
                    <a:pt x="737" y="629"/>
                    <a:pt x="991" y="629"/>
                  </a:cubicBezTo>
                  <a:cubicBezTo>
                    <a:pt x="943" y="472"/>
                    <a:pt x="834" y="327"/>
                    <a:pt x="689" y="242"/>
                  </a:cubicBezTo>
                  <a:cubicBezTo>
                    <a:pt x="496" y="121"/>
                    <a:pt x="266" y="37"/>
                    <a:pt x="36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199;p60">
              <a:extLst>
                <a:ext uri="{FF2B5EF4-FFF2-40B4-BE49-F238E27FC236}">
                  <a16:creationId xmlns:a16="http://schemas.microsoft.com/office/drawing/2014/main" id="{CBA8788C-57BE-2B44-8405-D0D9E1CE75FB}"/>
                </a:ext>
              </a:extLst>
            </p:cNvPr>
            <p:cNvSpPr/>
            <p:nvPr/>
          </p:nvSpPr>
          <p:spPr>
            <a:xfrm>
              <a:off x="1802493" y="2757977"/>
              <a:ext cx="23654" cy="16842"/>
            </a:xfrm>
            <a:custGeom>
              <a:avLst/>
              <a:gdLst/>
              <a:ahLst/>
              <a:cxnLst/>
              <a:rect l="l" t="t" r="r" b="b"/>
              <a:pathLst>
                <a:path w="375" h="267" extrusionOk="0">
                  <a:moveTo>
                    <a:pt x="0" y="0"/>
                  </a:moveTo>
                  <a:cubicBezTo>
                    <a:pt x="0" y="12"/>
                    <a:pt x="0" y="24"/>
                    <a:pt x="0" y="24"/>
                  </a:cubicBezTo>
                  <a:lnTo>
                    <a:pt x="218" y="266"/>
                  </a:lnTo>
                  <a:lnTo>
                    <a:pt x="254" y="266"/>
                  </a:lnTo>
                  <a:cubicBezTo>
                    <a:pt x="266" y="266"/>
                    <a:pt x="278" y="254"/>
                    <a:pt x="266" y="242"/>
                  </a:cubicBezTo>
                  <a:lnTo>
                    <a:pt x="109" y="61"/>
                  </a:lnTo>
                  <a:lnTo>
                    <a:pt x="314" y="133"/>
                  </a:lnTo>
                  <a:cubicBezTo>
                    <a:pt x="320" y="139"/>
                    <a:pt x="329" y="142"/>
                    <a:pt x="339" y="142"/>
                  </a:cubicBezTo>
                  <a:cubicBezTo>
                    <a:pt x="348" y="142"/>
                    <a:pt x="357" y="139"/>
                    <a:pt x="363" y="133"/>
                  </a:cubicBezTo>
                  <a:cubicBezTo>
                    <a:pt x="375" y="121"/>
                    <a:pt x="363" y="109"/>
                    <a:pt x="351" y="10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00;p60">
              <a:extLst>
                <a:ext uri="{FF2B5EF4-FFF2-40B4-BE49-F238E27FC236}">
                  <a16:creationId xmlns:a16="http://schemas.microsoft.com/office/drawing/2014/main" id="{F369D030-892E-7B4E-84D6-2D8E6A5DF745}"/>
                </a:ext>
              </a:extLst>
            </p:cNvPr>
            <p:cNvSpPr/>
            <p:nvPr/>
          </p:nvSpPr>
          <p:spPr>
            <a:xfrm>
              <a:off x="1751401" y="2726375"/>
              <a:ext cx="27502" cy="14886"/>
            </a:xfrm>
            <a:custGeom>
              <a:avLst/>
              <a:gdLst/>
              <a:ahLst/>
              <a:cxnLst/>
              <a:rect l="l" t="t" r="r" b="b"/>
              <a:pathLst>
                <a:path w="436" h="236" extrusionOk="0">
                  <a:moveTo>
                    <a:pt x="279" y="1"/>
                  </a:moveTo>
                  <a:cubicBezTo>
                    <a:pt x="274" y="1"/>
                    <a:pt x="270" y="2"/>
                    <a:pt x="266" y="6"/>
                  </a:cubicBezTo>
                  <a:cubicBezTo>
                    <a:pt x="254" y="6"/>
                    <a:pt x="254" y="18"/>
                    <a:pt x="254" y="30"/>
                  </a:cubicBezTo>
                  <a:lnTo>
                    <a:pt x="339" y="163"/>
                  </a:lnTo>
                  <a:lnTo>
                    <a:pt x="339" y="163"/>
                  </a:lnTo>
                  <a:lnTo>
                    <a:pt x="61" y="30"/>
                  </a:lnTo>
                  <a:lnTo>
                    <a:pt x="12" y="30"/>
                  </a:lnTo>
                  <a:cubicBezTo>
                    <a:pt x="0" y="42"/>
                    <a:pt x="0" y="54"/>
                    <a:pt x="12" y="54"/>
                  </a:cubicBezTo>
                  <a:lnTo>
                    <a:pt x="24" y="66"/>
                  </a:lnTo>
                  <a:lnTo>
                    <a:pt x="387" y="235"/>
                  </a:lnTo>
                  <a:lnTo>
                    <a:pt x="435" y="235"/>
                  </a:lnTo>
                  <a:cubicBezTo>
                    <a:pt x="435" y="223"/>
                    <a:pt x="435" y="211"/>
                    <a:pt x="435" y="211"/>
                  </a:cubicBezTo>
                  <a:lnTo>
                    <a:pt x="315" y="18"/>
                  </a:lnTo>
                  <a:cubicBezTo>
                    <a:pt x="306" y="9"/>
                    <a:pt x="291" y="1"/>
                    <a:pt x="279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01;p60">
              <a:extLst>
                <a:ext uri="{FF2B5EF4-FFF2-40B4-BE49-F238E27FC236}">
                  <a16:creationId xmlns:a16="http://schemas.microsoft.com/office/drawing/2014/main" id="{1D7C2509-094B-BA4A-AC03-B4D871B86B09}"/>
                </a:ext>
              </a:extLst>
            </p:cNvPr>
            <p:cNvSpPr/>
            <p:nvPr/>
          </p:nvSpPr>
          <p:spPr>
            <a:xfrm>
              <a:off x="1767422" y="3273064"/>
              <a:ext cx="157063" cy="81433"/>
            </a:xfrm>
            <a:custGeom>
              <a:avLst/>
              <a:gdLst/>
              <a:ahLst/>
              <a:cxnLst/>
              <a:rect l="l" t="t" r="r" b="b"/>
              <a:pathLst>
                <a:path w="2490" h="1291" extrusionOk="0">
                  <a:moveTo>
                    <a:pt x="1245" y="0"/>
                  </a:moveTo>
                  <a:cubicBezTo>
                    <a:pt x="963" y="0"/>
                    <a:pt x="680" y="67"/>
                    <a:pt x="423" y="198"/>
                  </a:cubicBezTo>
                  <a:cubicBezTo>
                    <a:pt x="0" y="464"/>
                    <a:pt x="24" y="875"/>
                    <a:pt x="471" y="1117"/>
                  </a:cubicBezTo>
                  <a:cubicBezTo>
                    <a:pt x="716" y="1233"/>
                    <a:pt x="980" y="1291"/>
                    <a:pt x="1244" y="1291"/>
                  </a:cubicBezTo>
                  <a:cubicBezTo>
                    <a:pt x="1527" y="1291"/>
                    <a:pt x="1810" y="1224"/>
                    <a:pt x="2067" y="1093"/>
                  </a:cubicBezTo>
                  <a:cubicBezTo>
                    <a:pt x="2490" y="827"/>
                    <a:pt x="2466" y="416"/>
                    <a:pt x="2007" y="174"/>
                  </a:cubicBezTo>
                  <a:cubicBezTo>
                    <a:pt x="1768" y="58"/>
                    <a:pt x="1507" y="0"/>
                    <a:pt x="1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02;p60">
              <a:extLst>
                <a:ext uri="{FF2B5EF4-FFF2-40B4-BE49-F238E27FC236}">
                  <a16:creationId xmlns:a16="http://schemas.microsoft.com/office/drawing/2014/main" id="{C4F2F7DA-F543-A54D-950D-C53FF97D72AE}"/>
                </a:ext>
              </a:extLst>
            </p:cNvPr>
            <p:cNvSpPr/>
            <p:nvPr/>
          </p:nvSpPr>
          <p:spPr>
            <a:xfrm>
              <a:off x="1791770" y="3287067"/>
              <a:ext cx="102249" cy="55067"/>
            </a:xfrm>
            <a:custGeom>
              <a:avLst/>
              <a:gdLst/>
              <a:ahLst/>
              <a:cxnLst/>
              <a:rect l="l" t="t" r="r" b="b"/>
              <a:pathLst>
                <a:path w="1621" h="873" extrusionOk="0">
                  <a:moveTo>
                    <a:pt x="400" y="0"/>
                  </a:moveTo>
                  <a:cubicBezTo>
                    <a:pt x="363" y="13"/>
                    <a:pt x="327" y="37"/>
                    <a:pt x="303" y="61"/>
                  </a:cubicBezTo>
                  <a:cubicBezTo>
                    <a:pt x="1" y="242"/>
                    <a:pt x="13" y="544"/>
                    <a:pt x="351" y="738"/>
                  </a:cubicBezTo>
                  <a:cubicBezTo>
                    <a:pt x="536" y="827"/>
                    <a:pt x="735" y="872"/>
                    <a:pt x="934" y="872"/>
                  </a:cubicBezTo>
                  <a:cubicBezTo>
                    <a:pt x="1140" y="872"/>
                    <a:pt x="1346" y="824"/>
                    <a:pt x="1536" y="726"/>
                  </a:cubicBezTo>
                  <a:cubicBezTo>
                    <a:pt x="1560" y="702"/>
                    <a:pt x="1596" y="677"/>
                    <a:pt x="1621" y="653"/>
                  </a:cubicBezTo>
                  <a:cubicBezTo>
                    <a:pt x="1463" y="508"/>
                    <a:pt x="1282" y="387"/>
                    <a:pt x="1101" y="291"/>
                  </a:cubicBezTo>
                  <a:cubicBezTo>
                    <a:pt x="871" y="170"/>
                    <a:pt x="641" y="73"/>
                    <a:pt x="400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203;p60">
              <a:extLst>
                <a:ext uri="{FF2B5EF4-FFF2-40B4-BE49-F238E27FC236}">
                  <a16:creationId xmlns:a16="http://schemas.microsoft.com/office/drawing/2014/main" id="{9E020FBF-7063-6E41-A405-F5F714582D93}"/>
                </a:ext>
              </a:extLst>
            </p:cNvPr>
            <p:cNvSpPr/>
            <p:nvPr/>
          </p:nvSpPr>
          <p:spPr>
            <a:xfrm>
              <a:off x="1795617" y="3308387"/>
              <a:ext cx="65601" cy="33620"/>
            </a:xfrm>
            <a:custGeom>
              <a:avLst/>
              <a:gdLst/>
              <a:ahLst/>
              <a:cxnLst/>
              <a:rect l="l" t="t" r="r" b="b"/>
              <a:pathLst>
                <a:path w="1040" h="533" extrusionOk="0">
                  <a:moveTo>
                    <a:pt x="24" y="1"/>
                  </a:moveTo>
                  <a:cubicBezTo>
                    <a:pt x="0" y="146"/>
                    <a:pt x="97" y="291"/>
                    <a:pt x="290" y="400"/>
                  </a:cubicBezTo>
                  <a:cubicBezTo>
                    <a:pt x="469" y="485"/>
                    <a:pt x="670" y="533"/>
                    <a:pt x="870" y="533"/>
                  </a:cubicBezTo>
                  <a:cubicBezTo>
                    <a:pt x="927" y="533"/>
                    <a:pt x="984" y="529"/>
                    <a:pt x="1040" y="521"/>
                  </a:cubicBezTo>
                  <a:cubicBezTo>
                    <a:pt x="967" y="364"/>
                    <a:pt x="846" y="243"/>
                    <a:pt x="701" y="170"/>
                  </a:cubicBezTo>
                  <a:cubicBezTo>
                    <a:pt x="484" y="73"/>
                    <a:pt x="254" y="13"/>
                    <a:pt x="24" y="1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204;p60">
              <a:extLst>
                <a:ext uri="{FF2B5EF4-FFF2-40B4-BE49-F238E27FC236}">
                  <a16:creationId xmlns:a16="http://schemas.microsoft.com/office/drawing/2014/main" id="{1DAA7275-81D9-4544-9A29-7DDD16C2E733}"/>
                </a:ext>
              </a:extLst>
            </p:cNvPr>
            <p:cNvSpPr/>
            <p:nvPr/>
          </p:nvSpPr>
          <p:spPr>
            <a:xfrm>
              <a:off x="1883294" y="3305549"/>
              <a:ext cx="25231" cy="16211"/>
            </a:xfrm>
            <a:custGeom>
              <a:avLst/>
              <a:gdLst/>
              <a:ahLst/>
              <a:cxnLst/>
              <a:rect l="l" t="t" r="r" b="b"/>
              <a:pathLst>
                <a:path w="400" h="257" extrusionOk="0">
                  <a:moveTo>
                    <a:pt x="31" y="1"/>
                  </a:moveTo>
                  <a:cubicBezTo>
                    <a:pt x="24" y="1"/>
                    <a:pt x="18" y="4"/>
                    <a:pt x="12" y="10"/>
                  </a:cubicBezTo>
                  <a:cubicBezTo>
                    <a:pt x="0" y="10"/>
                    <a:pt x="0" y="34"/>
                    <a:pt x="12" y="34"/>
                  </a:cubicBezTo>
                  <a:lnTo>
                    <a:pt x="254" y="239"/>
                  </a:lnTo>
                  <a:cubicBezTo>
                    <a:pt x="263" y="248"/>
                    <a:pt x="271" y="256"/>
                    <a:pt x="284" y="256"/>
                  </a:cubicBezTo>
                  <a:cubicBezTo>
                    <a:pt x="289" y="256"/>
                    <a:pt x="295" y="255"/>
                    <a:pt x="302" y="251"/>
                  </a:cubicBezTo>
                  <a:cubicBezTo>
                    <a:pt x="302" y="251"/>
                    <a:pt x="315" y="239"/>
                    <a:pt x="302" y="227"/>
                  </a:cubicBezTo>
                  <a:lnTo>
                    <a:pt x="133" y="70"/>
                  </a:lnTo>
                  <a:lnTo>
                    <a:pt x="339" y="118"/>
                  </a:lnTo>
                  <a:cubicBezTo>
                    <a:pt x="363" y="118"/>
                    <a:pt x="375" y="118"/>
                    <a:pt x="387" y="106"/>
                  </a:cubicBezTo>
                  <a:cubicBezTo>
                    <a:pt x="399" y="94"/>
                    <a:pt x="387" y="82"/>
                    <a:pt x="363" y="82"/>
                  </a:cubicBezTo>
                  <a:lnTo>
                    <a:pt x="49" y="10"/>
                  </a:lnTo>
                  <a:cubicBezTo>
                    <a:pt x="43" y="4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205;p60">
              <a:extLst>
                <a:ext uri="{FF2B5EF4-FFF2-40B4-BE49-F238E27FC236}">
                  <a16:creationId xmlns:a16="http://schemas.microsoft.com/office/drawing/2014/main" id="{FC9A7228-D592-FD46-9F3C-8AE0DC990382}"/>
                </a:ext>
              </a:extLst>
            </p:cNvPr>
            <p:cNvSpPr/>
            <p:nvPr/>
          </p:nvSpPr>
          <p:spPr>
            <a:xfrm>
              <a:off x="1829174" y="3278362"/>
              <a:ext cx="29773" cy="13940"/>
            </a:xfrm>
            <a:custGeom>
              <a:avLst/>
              <a:gdLst/>
              <a:ahLst/>
              <a:cxnLst/>
              <a:rect l="l" t="t" r="r" b="b"/>
              <a:pathLst>
                <a:path w="472" h="221" extrusionOk="0">
                  <a:moveTo>
                    <a:pt x="279" y="1"/>
                  </a:moveTo>
                  <a:cubicBezTo>
                    <a:pt x="274" y="1"/>
                    <a:pt x="270" y="2"/>
                    <a:pt x="266" y="6"/>
                  </a:cubicBezTo>
                  <a:cubicBezTo>
                    <a:pt x="254" y="6"/>
                    <a:pt x="242" y="18"/>
                    <a:pt x="254" y="30"/>
                  </a:cubicBezTo>
                  <a:lnTo>
                    <a:pt x="351" y="151"/>
                  </a:lnTo>
                  <a:lnTo>
                    <a:pt x="351" y="151"/>
                  </a:lnTo>
                  <a:lnTo>
                    <a:pt x="61" y="54"/>
                  </a:lnTo>
                  <a:lnTo>
                    <a:pt x="12" y="54"/>
                  </a:lnTo>
                  <a:cubicBezTo>
                    <a:pt x="0" y="66"/>
                    <a:pt x="0" y="78"/>
                    <a:pt x="12" y="90"/>
                  </a:cubicBezTo>
                  <a:lnTo>
                    <a:pt x="36" y="90"/>
                  </a:lnTo>
                  <a:lnTo>
                    <a:pt x="411" y="211"/>
                  </a:lnTo>
                  <a:cubicBezTo>
                    <a:pt x="417" y="217"/>
                    <a:pt x="426" y="220"/>
                    <a:pt x="435" y="220"/>
                  </a:cubicBezTo>
                  <a:cubicBezTo>
                    <a:pt x="444" y="220"/>
                    <a:pt x="453" y="217"/>
                    <a:pt x="459" y="211"/>
                  </a:cubicBezTo>
                  <a:cubicBezTo>
                    <a:pt x="459" y="211"/>
                    <a:pt x="472" y="187"/>
                    <a:pt x="459" y="187"/>
                  </a:cubicBezTo>
                  <a:lnTo>
                    <a:pt x="314" y="18"/>
                  </a:lnTo>
                  <a:cubicBezTo>
                    <a:pt x="306" y="9"/>
                    <a:pt x="291" y="1"/>
                    <a:pt x="279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206;p60">
              <a:extLst>
                <a:ext uri="{FF2B5EF4-FFF2-40B4-BE49-F238E27FC236}">
                  <a16:creationId xmlns:a16="http://schemas.microsoft.com/office/drawing/2014/main" id="{6F2E9E5A-C934-B346-A597-9A5BCFF78333}"/>
                </a:ext>
              </a:extLst>
            </p:cNvPr>
            <p:cNvSpPr/>
            <p:nvPr/>
          </p:nvSpPr>
          <p:spPr>
            <a:xfrm>
              <a:off x="1326705" y="2649674"/>
              <a:ext cx="195288" cy="98842"/>
            </a:xfrm>
            <a:custGeom>
              <a:avLst/>
              <a:gdLst/>
              <a:ahLst/>
              <a:cxnLst/>
              <a:rect l="l" t="t" r="r" b="b"/>
              <a:pathLst>
                <a:path w="3096" h="1567" extrusionOk="0">
                  <a:moveTo>
                    <a:pt x="1506" y="1"/>
                  </a:moveTo>
                  <a:cubicBezTo>
                    <a:pt x="1222" y="1"/>
                    <a:pt x="940" y="51"/>
                    <a:pt x="702" y="158"/>
                  </a:cubicBezTo>
                  <a:cubicBezTo>
                    <a:pt x="98" y="412"/>
                    <a:pt x="1" y="907"/>
                    <a:pt x="460" y="1246"/>
                  </a:cubicBezTo>
                  <a:cubicBezTo>
                    <a:pt x="743" y="1456"/>
                    <a:pt x="1168" y="1566"/>
                    <a:pt x="1594" y="1566"/>
                  </a:cubicBezTo>
                  <a:cubicBezTo>
                    <a:pt x="1879" y="1566"/>
                    <a:pt x="2164" y="1517"/>
                    <a:pt x="2406" y="1415"/>
                  </a:cubicBezTo>
                  <a:cubicBezTo>
                    <a:pt x="3011" y="1149"/>
                    <a:pt x="3095" y="654"/>
                    <a:pt x="2636" y="315"/>
                  </a:cubicBezTo>
                  <a:cubicBezTo>
                    <a:pt x="2354" y="113"/>
                    <a:pt x="1929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207;p60">
              <a:extLst>
                <a:ext uri="{FF2B5EF4-FFF2-40B4-BE49-F238E27FC236}">
                  <a16:creationId xmlns:a16="http://schemas.microsoft.com/office/drawing/2014/main" id="{34C8CBF9-2151-5149-B149-794C41BB2F51}"/>
                </a:ext>
              </a:extLst>
            </p:cNvPr>
            <p:cNvSpPr/>
            <p:nvPr/>
          </p:nvSpPr>
          <p:spPr>
            <a:xfrm>
              <a:off x="1357234" y="2663424"/>
              <a:ext cx="121298" cy="70142"/>
            </a:xfrm>
            <a:custGeom>
              <a:avLst/>
              <a:gdLst/>
              <a:ahLst/>
              <a:cxnLst/>
              <a:rect l="l" t="t" r="r" b="b"/>
              <a:pathLst>
                <a:path w="1923" h="1112" extrusionOk="0">
                  <a:moveTo>
                    <a:pt x="641" y="0"/>
                  </a:moveTo>
                  <a:cubicBezTo>
                    <a:pt x="593" y="25"/>
                    <a:pt x="544" y="37"/>
                    <a:pt x="508" y="49"/>
                  </a:cubicBezTo>
                  <a:cubicBezTo>
                    <a:pt x="73" y="242"/>
                    <a:pt x="0" y="605"/>
                    <a:pt x="351" y="871"/>
                  </a:cubicBezTo>
                  <a:cubicBezTo>
                    <a:pt x="612" y="1031"/>
                    <a:pt x="909" y="1112"/>
                    <a:pt x="1206" y="1112"/>
                  </a:cubicBezTo>
                  <a:cubicBezTo>
                    <a:pt x="1404" y="1112"/>
                    <a:pt x="1601" y="1076"/>
                    <a:pt x="1789" y="1004"/>
                  </a:cubicBezTo>
                  <a:cubicBezTo>
                    <a:pt x="1825" y="979"/>
                    <a:pt x="1874" y="955"/>
                    <a:pt x="1922" y="931"/>
                  </a:cubicBezTo>
                  <a:cubicBezTo>
                    <a:pt x="1765" y="738"/>
                    <a:pt x="1596" y="581"/>
                    <a:pt x="1402" y="436"/>
                  </a:cubicBezTo>
                  <a:cubicBezTo>
                    <a:pt x="1161" y="266"/>
                    <a:pt x="907" y="121"/>
                    <a:pt x="641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08;p60">
              <a:extLst>
                <a:ext uri="{FF2B5EF4-FFF2-40B4-BE49-F238E27FC236}">
                  <a16:creationId xmlns:a16="http://schemas.microsoft.com/office/drawing/2014/main" id="{8158C4DE-40ED-DB4B-9BE5-E67F3C686B61}"/>
                </a:ext>
              </a:extLst>
            </p:cNvPr>
            <p:cNvSpPr/>
            <p:nvPr/>
          </p:nvSpPr>
          <p:spPr>
            <a:xfrm>
              <a:off x="1362533" y="2686321"/>
              <a:ext cx="71782" cy="47371"/>
            </a:xfrm>
            <a:custGeom>
              <a:avLst/>
              <a:gdLst/>
              <a:ahLst/>
              <a:cxnLst/>
              <a:rect l="l" t="t" r="r" b="b"/>
              <a:pathLst>
                <a:path w="1138" h="751" extrusionOk="0">
                  <a:moveTo>
                    <a:pt x="61" y="0"/>
                  </a:moveTo>
                  <a:lnTo>
                    <a:pt x="61" y="0"/>
                  </a:lnTo>
                  <a:cubicBezTo>
                    <a:pt x="1" y="169"/>
                    <a:pt x="61" y="351"/>
                    <a:pt x="267" y="508"/>
                  </a:cubicBezTo>
                  <a:cubicBezTo>
                    <a:pt x="505" y="666"/>
                    <a:pt x="785" y="751"/>
                    <a:pt x="1078" y="751"/>
                  </a:cubicBezTo>
                  <a:cubicBezTo>
                    <a:pt x="1098" y="751"/>
                    <a:pt x="1117" y="750"/>
                    <a:pt x="1137" y="749"/>
                  </a:cubicBezTo>
                  <a:cubicBezTo>
                    <a:pt x="1101" y="556"/>
                    <a:pt x="992" y="399"/>
                    <a:pt x="835" y="290"/>
                  </a:cubicBezTo>
                  <a:cubicBezTo>
                    <a:pt x="605" y="133"/>
                    <a:pt x="339" y="36"/>
                    <a:pt x="61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09;p60">
              <a:extLst>
                <a:ext uri="{FF2B5EF4-FFF2-40B4-BE49-F238E27FC236}">
                  <a16:creationId xmlns:a16="http://schemas.microsoft.com/office/drawing/2014/main" id="{ED12EB9E-43C5-284D-86E4-D2928BA5FDA3}"/>
                </a:ext>
              </a:extLst>
            </p:cNvPr>
            <p:cNvSpPr/>
            <p:nvPr/>
          </p:nvSpPr>
          <p:spPr>
            <a:xfrm>
              <a:off x="1472349" y="2693891"/>
              <a:ext cx="28259" cy="20689"/>
            </a:xfrm>
            <a:custGeom>
              <a:avLst/>
              <a:gdLst/>
              <a:ahLst/>
              <a:cxnLst/>
              <a:rect l="l" t="t" r="r" b="b"/>
              <a:pathLst>
                <a:path w="448" h="328" extrusionOk="0">
                  <a:moveTo>
                    <a:pt x="13" y="1"/>
                  </a:moveTo>
                  <a:cubicBezTo>
                    <a:pt x="0" y="13"/>
                    <a:pt x="0" y="25"/>
                    <a:pt x="0" y="37"/>
                  </a:cubicBezTo>
                  <a:lnTo>
                    <a:pt x="218" y="315"/>
                  </a:lnTo>
                  <a:cubicBezTo>
                    <a:pt x="242" y="327"/>
                    <a:pt x="266" y="327"/>
                    <a:pt x="278" y="327"/>
                  </a:cubicBezTo>
                  <a:cubicBezTo>
                    <a:pt x="303" y="315"/>
                    <a:pt x="315" y="303"/>
                    <a:pt x="303" y="291"/>
                  </a:cubicBezTo>
                  <a:lnTo>
                    <a:pt x="133" y="73"/>
                  </a:lnTo>
                  <a:lnTo>
                    <a:pt x="375" y="170"/>
                  </a:lnTo>
                  <a:lnTo>
                    <a:pt x="436" y="170"/>
                  </a:lnTo>
                  <a:cubicBezTo>
                    <a:pt x="448" y="146"/>
                    <a:pt x="448" y="134"/>
                    <a:pt x="424" y="134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10;p60">
              <a:extLst>
                <a:ext uri="{FF2B5EF4-FFF2-40B4-BE49-F238E27FC236}">
                  <a16:creationId xmlns:a16="http://schemas.microsoft.com/office/drawing/2014/main" id="{90F6F750-7B9B-6C43-A065-6C900D8C39CA}"/>
                </a:ext>
              </a:extLst>
            </p:cNvPr>
            <p:cNvSpPr/>
            <p:nvPr/>
          </p:nvSpPr>
          <p:spPr>
            <a:xfrm>
              <a:off x="1414382" y="2657306"/>
              <a:ext cx="32106" cy="17599"/>
            </a:xfrm>
            <a:custGeom>
              <a:avLst/>
              <a:gdLst/>
              <a:ahLst/>
              <a:cxnLst/>
              <a:rect l="l" t="t" r="r" b="b"/>
              <a:pathLst>
                <a:path w="509" h="279" extrusionOk="0">
                  <a:moveTo>
                    <a:pt x="339" y="1"/>
                  </a:moveTo>
                  <a:cubicBezTo>
                    <a:pt x="303" y="1"/>
                    <a:pt x="303" y="25"/>
                    <a:pt x="303" y="37"/>
                  </a:cubicBezTo>
                  <a:lnTo>
                    <a:pt x="388" y="182"/>
                  </a:lnTo>
                  <a:lnTo>
                    <a:pt x="61" y="37"/>
                  </a:lnTo>
                  <a:cubicBezTo>
                    <a:pt x="55" y="31"/>
                    <a:pt x="46" y="28"/>
                    <a:pt x="37" y="28"/>
                  </a:cubicBezTo>
                  <a:cubicBezTo>
                    <a:pt x="28" y="28"/>
                    <a:pt x="19" y="31"/>
                    <a:pt x="13" y="37"/>
                  </a:cubicBezTo>
                  <a:cubicBezTo>
                    <a:pt x="1" y="37"/>
                    <a:pt x="1" y="61"/>
                    <a:pt x="13" y="61"/>
                  </a:cubicBezTo>
                  <a:lnTo>
                    <a:pt x="448" y="279"/>
                  </a:lnTo>
                  <a:lnTo>
                    <a:pt x="496" y="279"/>
                  </a:lnTo>
                  <a:cubicBezTo>
                    <a:pt x="509" y="267"/>
                    <a:pt x="509" y="255"/>
                    <a:pt x="509" y="242"/>
                  </a:cubicBezTo>
                  <a:lnTo>
                    <a:pt x="388" y="25"/>
                  </a:lnTo>
                  <a:cubicBezTo>
                    <a:pt x="376" y="1"/>
                    <a:pt x="351" y="1"/>
                    <a:pt x="339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211;p60">
              <a:extLst>
                <a:ext uri="{FF2B5EF4-FFF2-40B4-BE49-F238E27FC236}">
                  <a16:creationId xmlns:a16="http://schemas.microsoft.com/office/drawing/2014/main" id="{92A289A6-8CFC-E145-B2B6-09C14CBA4020}"/>
                </a:ext>
              </a:extLst>
            </p:cNvPr>
            <p:cNvSpPr/>
            <p:nvPr/>
          </p:nvSpPr>
          <p:spPr>
            <a:xfrm>
              <a:off x="1451030" y="3065730"/>
              <a:ext cx="157883" cy="82127"/>
            </a:xfrm>
            <a:custGeom>
              <a:avLst/>
              <a:gdLst/>
              <a:ahLst/>
              <a:cxnLst/>
              <a:rect l="l" t="t" r="r" b="b"/>
              <a:pathLst>
                <a:path w="2503" h="1302" extrusionOk="0">
                  <a:moveTo>
                    <a:pt x="1255" y="1"/>
                  </a:moveTo>
                  <a:cubicBezTo>
                    <a:pt x="969" y="1"/>
                    <a:pt x="683" y="70"/>
                    <a:pt x="423" y="210"/>
                  </a:cubicBezTo>
                  <a:cubicBezTo>
                    <a:pt x="0" y="464"/>
                    <a:pt x="24" y="875"/>
                    <a:pt x="484" y="1128"/>
                  </a:cubicBezTo>
                  <a:cubicBezTo>
                    <a:pt x="725" y="1243"/>
                    <a:pt x="986" y="1301"/>
                    <a:pt x="1247" y="1301"/>
                  </a:cubicBezTo>
                  <a:cubicBezTo>
                    <a:pt x="1533" y="1301"/>
                    <a:pt x="1819" y="1231"/>
                    <a:pt x="2079" y="1092"/>
                  </a:cubicBezTo>
                  <a:cubicBezTo>
                    <a:pt x="2502" y="826"/>
                    <a:pt x="2466" y="415"/>
                    <a:pt x="2019" y="174"/>
                  </a:cubicBezTo>
                  <a:cubicBezTo>
                    <a:pt x="1777" y="58"/>
                    <a:pt x="1516" y="1"/>
                    <a:pt x="1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212;p60">
              <a:extLst>
                <a:ext uri="{FF2B5EF4-FFF2-40B4-BE49-F238E27FC236}">
                  <a16:creationId xmlns:a16="http://schemas.microsoft.com/office/drawing/2014/main" id="{DCD44DD9-9E73-F043-8ECB-027C5CFEAD44}"/>
                </a:ext>
              </a:extLst>
            </p:cNvPr>
            <p:cNvSpPr/>
            <p:nvPr/>
          </p:nvSpPr>
          <p:spPr>
            <a:xfrm>
              <a:off x="1475377" y="3080427"/>
              <a:ext cx="103006" cy="54625"/>
            </a:xfrm>
            <a:custGeom>
              <a:avLst/>
              <a:gdLst/>
              <a:ahLst/>
              <a:cxnLst/>
              <a:rect l="l" t="t" r="r" b="b"/>
              <a:pathLst>
                <a:path w="1633" h="866" extrusionOk="0">
                  <a:moveTo>
                    <a:pt x="400" y="1"/>
                  </a:moveTo>
                  <a:cubicBezTo>
                    <a:pt x="376" y="13"/>
                    <a:pt x="339" y="37"/>
                    <a:pt x="303" y="49"/>
                  </a:cubicBezTo>
                  <a:cubicBezTo>
                    <a:pt x="1" y="243"/>
                    <a:pt x="25" y="545"/>
                    <a:pt x="363" y="726"/>
                  </a:cubicBezTo>
                  <a:cubicBezTo>
                    <a:pt x="545" y="820"/>
                    <a:pt x="741" y="865"/>
                    <a:pt x="937" y="865"/>
                  </a:cubicBezTo>
                  <a:cubicBezTo>
                    <a:pt x="1146" y="865"/>
                    <a:pt x="1355" y="814"/>
                    <a:pt x="1548" y="714"/>
                  </a:cubicBezTo>
                  <a:cubicBezTo>
                    <a:pt x="1572" y="702"/>
                    <a:pt x="1608" y="678"/>
                    <a:pt x="1633" y="654"/>
                  </a:cubicBezTo>
                  <a:cubicBezTo>
                    <a:pt x="1475" y="509"/>
                    <a:pt x="1294" y="388"/>
                    <a:pt x="1113" y="291"/>
                  </a:cubicBezTo>
                  <a:cubicBezTo>
                    <a:pt x="883" y="170"/>
                    <a:pt x="654" y="73"/>
                    <a:pt x="400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213;p60">
              <a:extLst>
                <a:ext uri="{FF2B5EF4-FFF2-40B4-BE49-F238E27FC236}">
                  <a16:creationId xmlns:a16="http://schemas.microsoft.com/office/drawing/2014/main" id="{49A451CE-DFA2-D947-A0FF-7C90874B4E92}"/>
                </a:ext>
              </a:extLst>
            </p:cNvPr>
            <p:cNvSpPr/>
            <p:nvPr/>
          </p:nvSpPr>
          <p:spPr>
            <a:xfrm>
              <a:off x="1479982" y="3101053"/>
              <a:ext cx="65601" cy="33557"/>
            </a:xfrm>
            <a:custGeom>
              <a:avLst/>
              <a:gdLst/>
              <a:ahLst/>
              <a:cxnLst/>
              <a:rect l="l" t="t" r="r" b="b"/>
              <a:pathLst>
                <a:path w="1040" h="532" extrusionOk="0">
                  <a:moveTo>
                    <a:pt x="25" y="0"/>
                  </a:moveTo>
                  <a:lnTo>
                    <a:pt x="25" y="0"/>
                  </a:lnTo>
                  <a:cubicBezTo>
                    <a:pt x="0" y="145"/>
                    <a:pt x="97" y="290"/>
                    <a:pt x="290" y="399"/>
                  </a:cubicBezTo>
                  <a:cubicBezTo>
                    <a:pt x="469" y="484"/>
                    <a:pt x="663" y="532"/>
                    <a:pt x="865" y="532"/>
                  </a:cubicBezTo>
                  <a:cubicBezTo>
                    <a:pt x="923" y="532"/>
                    <a:pt x="981" y="528"/>
                    <a:pt x="1040" y="520"/>
                  </a:cubicBezTo>
                  <a:cubicBezTo>
                    <a:pt x="967" y="375"/>
                    <a:pt x="846" y="242"/>
                    <a:pt x="701" y="182"/>
                  </a:cubicBezTo>
                  <a:cubicBezTo>
                    <a:pt x="484" y="73"/>
                    <a:pt x="254" y="12"/>
                    <a:pt x="25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214;p60">
              <a:extLst>
                <a:ext uri="{FF2B5EF4-FFF2-40B4-BE49-F238E27FC236}">
                  <a16:creationId xmlns:a16="http://schemas.microsoft.com/office/drawing/2014/main" id="{8C034812-53C7-1A44-A9C8-D61AFAC0B9E6}"/>
                </a:ext>
              </a:extLst>
            </p:cNvPr>
            <p:cNvSpPr/>
            <p:nvPr/>
          </p:nvSpPr>
          <p:spPr>
            <a:xfrm>
              <a:off x="1566901" y="3097962"/>
              <a:ext cx="25231" cy="16085"/>
            </a:xfrm>
            <a:custGeom>
              <a:avLst/>
              <a:gdLst/>
              <a:ahLst/>
              <a:cxnLst/>
              <a:rect l="l" t="t" r="r" b="b"/>
              <a:pathLst>
                <a:path w="400" h="255" extrusionOk="0">
                  <a:moveTo>
                    <a:pt x="12" y="1"/>
                  </a:moveTo>
                  <a:cubicBezTo>
                    <a:pt x="0" y="13"/>
                    <a:pt x="0" y="25"/>
                    <a:pt x="12" y="25"/>
                  </a:cubicBezTo>
                  <a:lnTo>
                    <a:pt x="254" y="255"/>
                  </a:lnTo>
                  <a:lnTo>
                    <a:pt x="290" y="255"/>
                  </a:lnTo>
                  <a:cubicBezTo>
                    <a:pt x="302" y="243"/>
                    <a:pt x="315" y="231"/>
                    <a:pt x="302" y="219"/>
                  </a:cubicBezTo>
                  <a:lnTo>
                    <a:pt x="121" y="61"/>
                  </a:lnTo>
                  <a:lnTo>
                    <a:pt x="339" y="110"/>
                  </a:lnTo>
                  <a:cubicBezTo>
                    <a:pt x="346" y="113"/>
                    <a:pt x="352" y="115"/>
                    <a:pt x="357" y="115"/>
                  </a:cubicBezTo>
                  <a:cubicBezTo>
                    <a:pt x="370" y="115"/>
                    <a:pt x="378" y="106"/>
                    <a:pt x="387" y="98"/>
                  </a:cubicBezTo>
                  <a:cubicBezTo>
                    <a:pt x="399" y="86"/>
                    <a:pt x="387" y="73"/>
                    <a:pt x="375" y="73"/>
                  </a:cubicBezTo>
                  <a:lnTo>
                    <a:pt x="49" y="1"/>
                  </a:ln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215;p60">
              <a:extLst>
                <a:ext uri="{FF2B5EF4-FFF2-40B4-BE49-F238E27FC236}">
                  <a16:creationId xmlns:a16="http://schemas.microsoft.com/office/drawing/2014/main" id="{51842483-467E-2C4A-9B7D-8724D6D8A0F5}"/>
                </a:ext>
              </a:extLst>
            </p:cNvPr>
            <p:cNvSpPr/>
            <p:nvPr/>
          </p:nvSpPr>
          <p:spPr>
            <a:xfrm>
              <a:off x="1513539" y="3070524"/>
              <a:ext cx="29016" cy="13814"/>
            </a:xfrm>
            <a:custGeom>
              <a:avLst/>
              <a:gdLst/>
              <a:ahLst/>
              <a:cxnLst/>
              <a:rect l="l" t="t" r="r" b="b"/>
              <a:pathLst>
                <a:path w="460" h="219" extrusionOk="0">
                  <a:moveTo>
                    <a:pt x="266" y="1"/>
                  </a:moveTo>
                  <a:cubicBezTo>
                    <a:pt x="242" y="13"/>
                    <a:pt x="242" y="25"/>
                    <a:pt x="242" y="37"/>
                  </a:cubicBezTo>
                  <a:lnTo>
                    <a:pt x="351" y="158"/>
                  </a:lnTo>
                  <a:lnTo>
                    <a:pt x="61" y="61"/>
                  </a:lnTo>
                  <a:cubicBezTo>
                    <a:pt x="36" y="61"/>
                    <a:pt x="24" y="61"/>
                    <a:pt x="12" y="73"/>
                  </a:cubicBezTo>
                  <a:cubicBezTo>
                    <a:pt x="0" y="73"/>
                    <a:pt x="0" y="98"/>
                    <a:pt x="12" y="98"/>
                  </a:cubicBezTo>
                  <a:lnTo>
                    <a:pt x="24" y="98"/>
                  </a:lnTo>
                  <a:lnTo>
                    <a:pt x="411" y="218"/>
                  </a:lnTo>
                  <a:lnTo>
                    <a:pt x="459" y="218"/>
                  </a:lnTo>
                  <a:cubicBezTo>
                    <a:pt x="459" y="206"/>
                    <a:pt x="459" y="206"/>
                    <a:pt x="459" y="194"/>
                  </a:cubicBezTo>
                  <a:lnTo>
                    <a:pt x="314" y="13"/>
                  </a:lnTo>
                  <a:cubicBezTo>
                    <a:pt x="302" y="1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216;p60">
              <a:extLst>
                <a:ext uri="{FF2B5EF4-FFF2-40B4-BE49-F238E27FC236}">
                  <a16:creationId xmlns:a16="http://schemas.microsoft.com/office/drawing/2014/main" id="{60154E7B-53A4-934E-9519-752B3B78126A}"/>
                </a:ext>
              </a:extLst>
            </p:cNvPr>
            <p:cNvSpPr/>
            <p:nvPr/>
          </p:nvSpPr>
          <p:spPr>
            <a:xfrm>
              <a:off x="1929782" y="2882239"/>
              <a:ext cx="151764" cy="79351"/>
            </a:xfrm>
            <a:custGeom>
              <a:avLst/>
              <a:gdLst/>
              <a:ahLst/>
              <a:cxnLst/>
              <a:rect l="l" t="t" r="r" b="b"/>
              <a:pathLst>
                <a:path w="2406" h="1258" extrusionOk="0">
                  <a:moveTo>
                    <a:pt x="1197" y="0"/>
                  </a:moveTo>
                  <a:cubicBezTo>
                    <a:pt x="931" y="0"/>
                    <a:pt x="665" y="61"/>
                    <a:pt x="424" y="182"/>
                  </a:cubicBezTo>
                  <a:cubicBezTo>
                    <a:pt x="1" y="423"/>
                    <a:pt x="1" y="834"/>
                    <a:pt x="424" y="1076"/>
                  </a:cubicBezTo>
                  <a:cubicBezTo>
                    <a:pt x="665" y="1197"/>
                    <a:pt x="931" y="1257"/>
                    <a:pt x="1197" y="1257"/>
                  </a:cubicBezTo>
                  <a:cubicBezTo>
                    <a:pt x="1463" y="1257"/>
                    <a:pt x="1729" y="1197"/>
                    <a:pt x="1971" y="1076"/>
                  </a:cubicBezTo>
                  <a:cubicBezTo>
                    <a:pt x="2406" y="834"/>
                    <a:pt x="2394" y="435"/>
                    <a:pt x="1971" y="182"/>
                  </a:cubicBezTo>
                  <a:cubicBezTo>
                    <a:pt x="1729" y="61"/>
                    <a:pt x="1463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217;p60">
              <a:extLst>
                <a:ext uri="{FF2B5EF4-FFF2-40B4-BE49-F238E27FC236}">
                  <a16:creationId xmlns:a16="http://schemas.microsoft.com/office/drawing/2014/main" id="{0438DD42-E7FB-7A47-9A2C-DB915F4DABC3}"/>
                </a:ext>
              </a:extLst>
            </p:cNvPr>
            <p:cNvSpPr/>
            <p:nvPr/>
          </p:nvSpPr>
          <p:spPr>
            <a:xfrm>
              <a:off x="1971728" y="2894980"/>
              <a:ext cx="88876" cy="46299"/>
            </a:xfrm>
            <a:custGeom>
              <a:avLst/>
              <a:gdLst/>
              <a:ahLst/>
              <a:cxnLst/>
              <a:rect l="l" t="t" r="r" b="b"/>
              <a:pathLst>
                <a:path w="1409" h="734" extrusionOk="0">
                  <a:moveTo>
                    <a:pt x="429" y="0"/>
                  </a:moveTo>
                  <a:cubicBezTo>
                    <a:pt x="203" y="0"/>
                    <a:pt x="0" y="146"/>
                    <a:pt x="0" y="342"/>
                  </a:cubicBezTo>
                  <a:cubicBezTo>
                    <a:pt x="0" y="463"/>
                    <a:pt x="25" y="584"/>
                    <a:pt x="85" y="693"/>
                  </a:cubicBezTo>
                  <a:cubicBezTo>
                    <a:pt x="230" y="720"/>
                    <a:pt x="382" y="734"/>
                    <a:pt x="535" y="734"/>
                  </a:cubicBezTo>
                  <a:cubicBezTo>
                    <a:pt x="587" y="734"/>
                    <a:pt x="638" y="732"/>
                    <a:pt x="689" y="729"/>
                  </a:cubicBezTo>
                  <a:cubicBezTo>
                    <a:pt x="702" y="729"/>
                    <a:pt x="714" y="730"/>
                    <a:pt x="727" y="730"/>
                  </a:cubicBezTo>
                  <a:cubicBezTo>
                    <a:pt x="1152" y="730"/>
                    <a:pt x="1409" y="531"/>
                    <a:pt x="1209" y="379"/>
                  </a:cubicBezTo>
                  <a:cubicBezTo>
                    <a:pt x="1108" y="320"/>
                    <a:pt x="1002" y="284"/>
                    <a:pt x="894" y="284"/>
                  </a:cubicBezTo>
                  <a:cubicBezTo>
                    <a:pt x="846" y="284"/>
                    <a:pt x="798" y="291"/>
                    <a:pt x="750" y="306"/>
                  </a:cubicBezTo>
                  <a:cubicBezTo>
                    <a:pt x="774" y="246"/>
                    <a:pt x="822" y="125"/>
                    <a:pt x="629" y="40"/>
                  </a:cubicBezTo>
                  <a:cubicBezTo>
                    <a:pt x="563" y="13"/>
                    <a:pt x="495" y="0"/>
                    <a:pt x="4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218;p60">
              <a:extLst>
                <a:ext uri="{FF2B5EF4-FFF2-40B4-BE49-F238E27FC236}">
                  <a16:creationId xmlns:a16="http://schemas.microsoft.com/office/drawing/2014/main" id="{CF0B4F6B-E8B8-1743-99AE-94B1D81B2A38}"/>
                </a:ext>
              </a:extLst>
            </p:cNvPr>
            <p:cNvSpPr/>
            <p:nvPr/>
          </p:nvSpPr>
          <p:spPr>
            <a:xfrm>
              <a:off x="1675141" y="2480501"/>
              <a:ext cx="185322" cy="97266"/>
            </a:xfrm>
            <a:custGeom>
              <a:avLst/>
              <a:gdLst/>
              <a:ahLst/>
              <a:cxnLst/>
              <a:rect l="l" t="t" r="r" b="b"/>
              <a:pathLst>
                <a:path w="2938" h="1542" extrusionOk="0">
                  <a:moveTo>
                    <a:pt x="1345" y="1"/>
                  </a:moveTo>
                  <a:cubicBezTo>
                    <a:pt x="1100" y="1"/>
                    <a:pt x="853" y="45"/>
                    <a:pt x="617" y="133"/>
                  </a:cubicBezTo>
                  <a:cubicBezTo>
                    <a:pt x="61" y="374"/>
                    <a:pt x="1" y="846"/>
                    <a:pt x="472" y="1196"/>
                  </a:cubicBezTo>
                  <a:cubicBezTo>
                    <a:pt x="813" y="1423"/>
                    <a:pt x="1211" y="1541"/>
                    <a:pt x="1612" y="1541"/>
                  </a:cubicBezTo>
                  <a:cubicBezTo>
                    <a:pt x="1851" y="1541"/>
                    <a:pt x="2091" y="1500"/>
                    <a:pt x="2321" y="1414"/>
                  </a:cubicBezTo>
                  <a:cubicBezTo>
                    <a:pt x="2877" y="1172"/>
                    <a:pt x="2938" y="701"/>
                    <a:pt x="2466" y="338"/>
                  </a:cubicBezTo>
                  <a:cubicBezTo>
                    <a:pt x="2131" y="114"/>
                    <a:pt x="1740" y="1"/>
                    <a:pt x="1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219;p60">
              <a:extLst>
                <a:ext uri="{FF2B5EF4-FFF2-40B4-BE49-F238E27FC236}">
                  <a16:creationId xmlns:a16="http://schemas.microsoft.com/office/drawing/2014/main" id="{2A24AF0A-F6EA-D646-8F22-F6D921BFB146}"/>
                </a:ext>
              </a:extLst>
            </p:cNvPr>
            <p:cNvSpPr/>
            <p:nvPr/>
          </p:nvSpPr>
          <p:spPr>
            <a:xfrm>
              <a:off x="1726990" y="2495766"/>
              <a:ext cx="104330" cy="58662"/>
            </a:xfrm>
            <a:custGeom>
              <a:avLst/>
              <a:gdLst/>
              <a:ahLst/>
              <a:cxnLst/>
              <a:rect l="l" t="t" r="r" b="b"/>
              <a:pathLst>
                <a:path w="1654" h="930" extrusionOk="0">
                  <a:moveTo>
                    <a:pt x="523" y="0"/>
                  </a:moveTo>
                  <a:cubicBezTo>
                    <a:pt x="277" y="0"/>
                    <a:pt x="50" y="135"/>
                    <a:pt x="25" y="350"/>
                  </a:cubicBezTo>
                  <a:cubicBezTo>
                    <a:pt x="0" y="495"/>
                    <a:pt x="13" y="640"/>
                    <a:pt x="73" y="773"/>
                  </a:cubicBezTo>
                  <a:cubicBezTo>
                    <a:pt x="303" y="845"/>
                    <a:pt x="532" y="894"/>
                    <a:pt x="774" y="918"/>
                  </a:cubicBezTo>
                  <a:cubicBezTo>
                    <a:pt x="841" y="926"/>
                    <a:pt x="905" y="929"/>
                    <a:pt x="966" y="929"/>
                  </a:cubicBezTo>
                  <a:cubicBezTo>
                    <a:pt x="1391" y="929"/>
                    <a:pt x="1653" y="756"/>
                    <a:pt x="1463" y="555"/>
                  </a:cubicBezTo>
                  <a:cubicBezTo>
                    <a:pt x="1306" y="410"/>
                    <a:pt x="1040" y="410"/>
                    <a:pt x="931" y="410"/>
                  </a:cubicBezTo>
                  <a:cubicBezTo>
                    <a:pt x="967" y="350"/>
                    <a:pt x="1040" y="193"/>
                    <a:pt x="822" y="72"/>
                  </a:cubicBezTo>
                  <a:cubicBezTo>
                    <a:pt x="728" y="23"/>
                    <a:pt x="624" y="0"/>
                    <a:pt x="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220;p60">
              <a:extLst>
                <a:ext uri="{FF2B5EF4-FFF2-40B4-BE49-F238E27FC236}">
                  <a16:creationId xmlns:a16="http://schemas.microsoft.com/office/drawing/2014/main" id="{8423860A-0C5D-7847-9A4C-39F7AE8F4B35}"/>
                </a:ext>
              </a:extLst>
            </p:cNvPr>
            <p:cNvSpPr/>
            <p:nvPr/>
          </p:nvSpPr>
          <p:spPr>
            <a:xfrm>
              <a:off x="2221007" y="3192515"/>
              <a:ext cx="151008" cy="79919"/>
            </a:xfrm>
            <a:custGeom>
              <a:avLst/>
              <a:gdLst/>
              <a:ahLst/>
              <a:cxnLst/>
              <a:rect l="l" t="t" r="r" b="b"/>
              <a:pathLst>
                <a:path w="2394" h="1267" extrusionOk="0">
                  <a:moveTo>
                    <a:pt x="1197" y="1"/>
                  </a:moveTo>
                  <a:cubicBezTo>
                    <a:pt x="931" y="1"/>
                    <a:pt x="666" y="61"/>
                    <a:pt x="424" y="182"/>
                  </a:cubicBezTo>
                  <a:cubicBezTo>
                    <a:pt x="1" y="436"/>
                    <a:pt x="1" y="835"/>
                    <a:pt x="424" y="1076"/>
                  </a:cubicBezTo>
                  <a:cubicBezTo>
                    <a:pt x="666" y="1203"/>
                    <a:pt x="931" y="1267"/>
                    <a:pt x="1197" y="1267"/>
                  </a:cubicBezTo>
                  <a:cubicBezTo>
                    <a:pt x="1463" y="1267"/>
                    <a:pt x="1729" y="1203"/>
                    <a:pt x="1971" y="1076"/>
                  </a:cubicBezTo>
                  <a:cubicBezTo>
                    <a:pt x="2394" y="835"/>
                    <a:pt x="2394" y="436"/>
                    <a:pt x="1971" y="182"/>
                  </a:cubicBezTo>
                  <a:cubicBezTo>
                    <a:pt x="1729" y="61"/>
                    <a:pt x="1463" y="1"/>
                    <a:pt x="1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221;p60">
              <a:extLst>
                <a:ext uri="{FF2B5EF4-FFF2-40B4-BE49-F238E27FC236}">
                  <a16:creationId xmlns:a16="http://schemas.microsoft.com/office/drawing/2014/main" id="{BAA7FB08-4248-3C42-8D77-D757332593EF}"/>
                </a:ext>
              </a:extLst>
            </p:cNvPr>
            <p:cNvSpPr/>
            <p:nvPr/>
          </p:nvSpPr>
          <p:spPr>
            <a:xfrm>
              <a:off x="2262196" y="3205571"/>
              <a:ext cx="89255" cy="46488"/>
            </a:xfrm>
            <a:custGeom>
              <a:avLst/>
              <a:gdLst/>
              <a:ahLst/>
              <a:cxnLst/>
              <a:rect l="l" t="t" r="r" b="b"/>
              <a:pathLst>
                <a:path w="1415" h="737" extrusionOk="0">
                  <a:moveTo>
                    <a:pt x="440" y="0"/>
                  </a:moveTo>
                  <a:cubicBezTo>
                    <a:pt x="214" y="0"/>
                    <a:pt x="3" y="140"/>
                    <a:pt x="13" y="338"/>
                  </a:cubicBezTo>
                  <a:cubicBezTo>
                    <a:pt x="0" y="458"/>
                    <a:pt x="25" y="579"/>
                    <a:pt x="97" y="688"/>
                  </a:cubicBezTo>
                  <a:cubicBezTo>
                    <a:pt x="291" y="724"/>
                    <a:pt x="496" y="736"/>
                    <a:pt x="701" y="736"/>
                  </a:cubicBezTo>
                  <a:cubicBezTo>
                    <a:pt x="1137" y="736"/>
                    <a:pt x="1415" y="531"/>
                    <a:pt x="1209" y="374"/>
                  </a:cubicBezTo>
                  <a:cubicBezTo>
                    <a:pt x="1116" y="315"/>
                    <a:pt x="1005" y="285"/>
                    <a:pt x="897" y="285"/>
                  </a:cubicBezTo>
                  <a:cubicBezTo>
                    <a:pt x="851" y="285"/>
                    <a:pt x="805" y="290"/>
                    <a:pt x="762" y="301"/>
                  </a:cubicBezTo>
                  <a:cubicBezTo>
                    <a:pt x="786" y="253"/>
                    <a:pt x="834" y="120"/>
                    <a:pt x="629" y="35"/>
                  </a:cubicBezTo>
                  <a:cubicBezTo>
                    <a:pt x="568" y="12"/>
                    <a:pt x="503" y="0"/>
                    <a:pt x="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222;p60">
              <a:extLst>
                <a:ext uri="{FF2B5EF4-FFF2-40B4-BE49-F238E27FC236}">
                  <a16:creationId xmlns:a16="http://schemas.microsoft.com/office/drawing/2014/main" id="{D83D0642-E556-0A44-8866-F9AFCCD5DD80}"/>
                </a:ext>
              </a:extLst>
            </p:cNvPr>
            <p:cNvSpPr/>
            <p:nvPr/>
          </p:nvSpPr>
          <p:spPr>
            <a:xfrm>
              <a:off x="1818451" y="3049393"/>
              <a:ext cx="151828" cy="79919"/>
            </a:xfrm>
            <a:custGeom>
              <a:avLst/>
              <a:gdLst/>
              <a:ahLst/>
              <a:cxnLst/>
              <a:rect l="l" t="t" r="r" b="b"/>
              <a:pathLst>
                <a:path w="2407" h="1267" extrusionOk="0">
                  <a:moveTo>
                    <a:pt x="1202" y="0"/>
                  </a:moveTo>
                  <a:cubicBezTo>
                    <a:pt x="938" y="0"/>
                    <a:pt x="672" y="64"/>
                    <a:pt x="424" y="191"/>
                  </a:cubicBezTo>
                  <a:cubicBezTo>
                    <a:pt x="1" y="433"/>
                    <a:pt x="1" y="831"/>
                    <a:pt x="424" y="1085"/>
                  </a:cubicBezTo>
                  <a:cubicBezTo>
                    <a:pt x="672" y="1206"/>
                    <a:pt x="938" y="1267"/>
                    <a:pt x="1202" y="1267"/>
                  </a:cubicBezTo>
                  <a:cubicBezTo>
                    <a:pt x="1466" y="1267"/>
                    <a:pt x="1729" y="1206"/>
                    <a:pt x="1971" y="1085"/>
                  </a:cubicBezTo>
                  <a:cubicBezTo>
                    <a:pt x="2406" y="831"/>
                    <a:pt x="2394" y="433"/>
                    <a:pt x="1971" y="191"/>
                  </a:cubicBezTo>
                  <a:cubicBezTo>
                    <a:pt x="1729" y="64"/>
                    <a:pt x="1466" y="0"/>
                    <a:pt x="1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223;p60">
              <a:extLst>
                <a:ext uri="{FF2B5EF4-FFF2-40B4-BE49-F238E27FC236}">
                  <a16:creationId xmlns:a16="http://schemas.microsoft.com/office/drawing/2014/main" id="{0C472216-7CE2-4F41-A20F-C0796AC9CE0F}"/>
                </a:ext>
              </a:extLst>
            </p:cNvPr>
            <p:cNvSpPr/>
            <p:nvPr/>
          </p:nvSpPr>
          <p:spPr>
            <a:xfrm>
              <a:off x="1860397" y="3062576"/>
              <a:ext cx="88182" cy="46362"/>
            </a:xfrm>
            <a:custGeom>
              <a:avLst/>
              <a:gdLst/>
              <a:ahLst/>
              <a:cxnLst/>
              <a:rect l="l" t="t" r="r" b="b"/>
              <a:pathLst>
                <a:path w="1398" h="735" extrusionOk="0">
                  <a:moveTo>
                    <a:pt x="423" y="1"/>
                  </a:moveTo>
                  <a:cubicBezTo>
                    <a:pt x="199" y="1"/>
                    <a:pt x="1" y="141"/>
                    <a:pt x="1" y="344"/>
                  </a:cubicBezTo>
                  <a:cubicBezTo>
                    <a:pt x="1" y="465"/>
                    <a:pt x="25" y="586"/>
                    <a:pt x="85" y="683"/>
                  </a:cubicBezTo>
                  <a:cubicBezTo>
                    <a:pt x="254" y="713"/>
                    <a:pt x="415" y="734"/>
                    <a:pt x="581" y="734"/>
                  </a:cubicBezTo>
                  <a:cubicBezTo>
                    <a:pt x="617" y="734"/>
                    <a:pt x="653" y="733"/>
                    <a:pt x="690" y="731"/>
                  </a:cubicBezTo>
                  <a:cubicBezTo>
                    <a:pt x="702" y="732"/>
                    <a:pt x="715" y="732"/>
                    <a:pt x="727" y="732"/>
                  </a:cubicBezTo>
                  <a:cubicBezTo>
                    <a:pt x="1152" y="732"/>
                    <a:pt x="1397" y="533"/>
                    <a:pt x="1209" y="369"/>
                  </a:cubicBezTo>
                  <a:cubicBezTo>
                    <a:pt x="1108" y="309"/>
                    <a:pt x="1000" y="280"/>
                    <a:pt x="891" y="280"/>
                  </a:cubicBezTo>
                  <a:cubicBezTo>
                    <a:pt x="844" y="280"/>
                    <a:pt x="797" y="285"/>
                    <a:pt x="750" y="296"/>
                  </a:cubicBezTo>
                  <a:cubicBezTo>
                    <a:pt x="774" y="248"/>
                    <a:pt x="823" y="115"/>
                    <a:pt x="629" y="42"/>
                  </a:cubicBezTo>
                  <a:cubicBezTo>
                    <a:pt x="561" y="14"/>
                    <a:pt x="491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224;p60">
              <a:extLst>
                <a:ext uri="{FF2B5EF4-FFF2-40B4-BE49-F238E27FC236}">
                  <a16:creationId xmlns:a16="http://schemas.microsoft.com/office/drawing/2014/main" id="{62A0F114-ABF5-0645-9249-6F08ED00915C}"/>
                </a:ext>
              </a:extLst>
            </p:cNvPr>
            <p:cNvSpPr/>
            <p:nvPr/>
          </p:nvSpPr>
          <p:spPr>
            <a:xfrm>
              <a:off x="1936657" y="3322327"/>
              <a:ext cx="151008" cy="79919"/>
            </a:xfrm>
            <a:custGeom>
              <a:avLst/>
              <a:gdLst/>
              <a:ahLst/>
              <a:cxnLst/>
              <a:rect l="l" t="t" r="r" b="b"/>
              <a:pathLst>
                <a:path w="2394" h="1267" extrusionOk="0">
                  <a:moveTo>
                    <a:pt x="1197" y="1"/>
                  </a:moveTo>
                  <a:cubicBezTo>
                    <a:pt x="931" y="1"/>
                    <a:pt x="665" y="64"/>
                    <a:pt x="423" y="191"/>
                  </a:cubicBezTo>
                  <a:cubicBezTo>
                    <a:pt x="0" y="433"/>
                    <a:pt x="0" y="831"/>
                    <a:pt x="423" y="1085"/>
                  </a:cubicBezTo>
                  <a:cubicBezTo>
                    <a:pt x="665" y="1206"/>
                    <a:pt x="931" y="1267"/>
                    <a:pt x="1197" y="1267"/>
                  </a:cubicBezTo>
                  <a:cubicBezTo>
                    <a:pt x="1463" y="1267"/>
                    <a:pt x="1729" y="1206"/>
                    <a:pt x="1971" y="1085"/>
                  </a:cubicBezTo>
                  <a:cubicBezTo>
                    <a:pt x="2394" y="831"/>
                    <a:pt x="2394" y="433"/>
                    <a:pt x="1971" y="191"/>
                  </a:cubicBezTo>
                  <a:cubicBezTo>
                    <a:pt x="1729" y="64"/>
                    <a:pt x="1463" y="1"/>
                    <a:pt x="1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225;p60">
              <a:extLst>
                <a:ext uri="{FF2B5EF4-FFF2-40B4-BE49-F238E27FC236}">
                  <a16:creationId xmlns:a16="http://schemas.microsoft.com/office/drawing/2014/main" id="{B0C27A40-CE84-FA4F-B3E5-F0C96B6341CA}"/>
                </a:ext>
              </a:extLst>
            </p:cNvPr>
            <p:cNvSpPr/>
            <p:nvPr/>
          </p:nvSpPr>
          <p:spPr>
            <a:xfrm>
              <a:off x="1977846" y="3335510"/>
              <a:ext cx="89255" cy="46425"/>
            </a:xfrm>
            <a:custGeom>
              <a:avLst/>
              <a:gdLst/>
              <a:ahLst/>
              <a:cxnLst/>
              <a:rect l="l" t="t" r="r" b="b"/>
              <a:pathLst>
                <a:path w="1415" h="736" extrusionOk="0">
                  <a:moveTo>
                    <a:pt x="427" y="1"/>
                  </a:moveTo>
                  <a:cubicBezTo>
                    <a:pt x="206" y="1"/>
                    <a:pt x="3" y="141"/>
                    <a:pt x="12" y="344"/>
                  </a:cubicBezTo>
                  <a:cubicBezTo>
                    <a:pt x="0" y="465"/>
                    <a:pt x="24" y="586"/>
                    <a:pt x="97" y="695"/>
                  </a:cubicBezTo>
                  <a:cubicBezTo>
                    <a:pt x="242" y="722"/>
                    <a:pt x="394" y="736"/>
                    <a:pt x="547" y="736"/>
                  </a:cubicBezTo>
                  <a:cubicBezTo>
                    <a:pt x="598" y="736"/>
                    <a:pt x="650" y="734"/>
                    <a:pt x="701" y="731"/>
                  </a:cubicBezTo>
                  <a:cubicBezTo>
                    <a:pt x="1136" y="731"/>
                    <a:pt x="1414" y="538"/>
                    <a:pt x="1209" y="369"/>
                  </a:cubicBezTo>
                  <a:cubicBezTo>
                    <a:pt x="1116" y="309"/>
                    <a:pt x="1005" y="280"/>
                    <a:pt x="897" y="280"/>
                  </a:cubicBezTo>
                  <a:cubicBezTo>
                    <a:pt x="851" y="280"/>
                    <a:pt x="805" y="285"/>
                    <a:pt x="762" y="296"/>
                  </a:cubicBezTo>
                  <a:cubicBezTo>
                    <a:pt x="786" y="248"/>
                    <a:pt x="834" y="115"/>
                    <a:pt x="629" y="42"/>
                  </a:cubicBezTo>
                  <a:cubicBezTo>
                    <a:pt x="564" y="14"/>
                    <a:pt x="494" y="1"/>
                    <a:pt x="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226;p60">
              <a:extLst>
                <a:ext uri="{FF2B5EF4-FFF2-40B4-BE49-F238E27FC236}">
                  <a16:creationId xmlns:a16="http://schemas.microsoft.com/office/drawing/2014/main" id="{7DC0C0C0-8C29-F74B-9BE3-C7191FF795F7}"/>
                </a:ext>
              </a:extLst>
            </p:cNvPr>
            <p:cNvSpPr/>
            <p:nvPr/>
          </p:nvSpPr>
          <p:spPr>
            <a:xfrm>
              <a:off x="2294996" y="3538681"/>
              <a:ext cx="151764" cy="79919"/>
            </a:xfrm>
            <a:custGeom>
              <a:avLst/>
              <a:gdLst/>
              <a:ahLst/>
              <a:cxnLst/>
              <a:rect l="l" t="t" r="r" b="b"/>
              <a:pathLst>
                <a:path w="2406" h="1267" extrusionOk="0">
                  <a:moveTo>
                    <a:pt x="1204" y="0"/>
                  </a:moveTo>
                  <a:cubicBezTo>
                    <a:pt x="940" y="0"/>
                    <a:pt x="677" y="61"/>
                    <a:pt x="435" y="181"/>
                  </a:cubicBezTo>
                  <a:cubicBezTo>
                    <a:pt x="0" y="435"/>
                    <a:pt x="0" y="834"/>
                    <a:pt x="435" y="1076"/>
                  </a:cubicBezTo>
                  <a:cubicBezTo>
                    <a:pt x="677" y="1203"/>
                    <a:pt x="940" y="1266"/>
                    <a:pt x="1204" y="1266"/>
                  </a:cubicBezTo>
                  <a:cubicBezTo>
                    <a:pt x="1469" y="1266"/>
                    <a:pt x="1735" y="1203"/>
                    <a:pt x="1982" y="1076"/>
                  </a:cubicBezTo>
                  <a:cubicBezTo>
                    <a:pt x="2405" y="834"/>
                    <a:pt x="2405" y="435"/>
                    <a:pt x="1982" y="181"/>
                  </a:cubicBezTo>
                  <a:cubicBezTo>
                    <a:pt x="1735" y="61"/>
                    <a:pt x="1469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227;p60">
              <a:extLst>
                <a:ext uri="{FF2B5EF4-FFF2-40B4-BE49-F238E27FC236}">
                  <a16:creationId xmlns:a16="http://schemas.microsoft.com/office/drawing/2014/main" id="{D4E65BD9-D9E4-A141-8B9E-A279E8471D95}"/>
                </a:ext>
              </a:extLst>
            </p:cNvPr>
            <p:cNvSpPr/>
            <p:nvPr/>
          </p:nvSpPr>
          <p:spPr>
            <a:xfrm>
              <a:off x="2336879" y="3551675"/>
              <a:ext cx="89318" cy="46488"/>
            </a:xfrm>
            <a:custGeom>
              <a:avLst/>
              <a:gdLst/>
              <a:ahLst/>
              <a:cxnLst/>
              <a:rect l="l" t="t" r="r" b="b"/>
              <a:pathLst>
                <a:path w="1416" h="737" extrusionOk="0">
                  <a:moveTo>
                    <a:pt x="435" y="1"/>
                  </a:moveTo>
                  <a:cubicBezTo>
                    <a:pt x="207" y="1"/>
                    <a:pt x="1" y="140"/>
                    <a:pt x="1" y="338"/>
                  </a:cubicBezTo>
                  <a:cubicBezTo>
                    <a:pt x="1" y="459"/>
                    <a:pt x="25" y="580"/>
                    <a:pt x="86" y="689"/>
                  </a:cubicBezTo>
                  <a:cubicBezTo>
                    <a:pt x="291" y="725"/>
                    <a:pt x="484" y="737"/>
                    <a:pt x="690" y="737"/>
                  </a:cubicBezTo>
                  <a:cubicBezTo>
                    <a:pt x="1137" y="737"/>
                    <a:pt x="1415" y="544"/>
                    <a:pt x="1210" y="374"/>
                  </a:cubicBezTo>
                  <a:cubicBezTo>
                    <a:pt x="1117" y="315"/>
                    <a:pt x="1006" y="285"/>
                    <a:pt x="894" y="285"/>
                  </a:cubicBezTo>
                  <a:cubicBezTo>
                    <a:pt x="846" y="285"/>
                    <a:pt x="797" y="291"/>
                    <a:pt x="750" y="302"/>
                  </a:cubicBezTo>
                  <a:cubicBezTo>
                    <a:pt x="787" y="253"/>
                    <a:pt x="823" y="121"/>
                    <a:pt x="629" y="36"/>
                  </a:cubicBezTo>
                  <a:cubicBezTo>
                    <a:pt x="566" y="12"/>
                    <a:pt x="500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228;p60">
              <a:extLst>
                <a:ext uri="{FF2B5EF4-FFF2-40B4-BE49-F238E27FC236}">
                  <a16:creationId xmlns:a16="http://schemas.microsoft.com/office/drawing/2014/main" id="{4F59C4B4-96D5-A54A-BA60-A1AB27D2C0C3}"/>
                </a:ext>
              </a:extLst>
            </p:cNvPr>
            <p:cNvSpPr/>
            <p:nvPr/>
          </p:nvSpPr>
          <p:spPr>
            <a:xfrm>
              <a:off x="2104378" y="3465449"/>
              <a:ext cx="141861" cy="81685"/>
            </a:xfrm>
            <a:custGeom>
              <a:avLst/>
              <a:gdLst/>
              <a:ahLst/>
              <a:cxnLst/>
              <a:rect l="l" t="t" r="r" b="b"/>
              <a:pathLst>
                <a:path w="2249" h="1295" extrusionOk="0">
                  <a:moveTo>
                    <a:pt x="1125" y="1"/>
                  </a:moveTo>
                  <a:cubicBezTo>
                    <a:pt x="508" y="1"/>
                    <a:pt x="0" y="291"/>
                    <a:pt x="0" y="641"/>
                  </a:cubicBezTo>
                  <a:cubicBezTo>
                    <a:pt x="0" y="1004"/>
                    <a:pt x="508" y="1294"/>
                    <a:pt x="1125" y="1294"/>
                  </a:cubicBezTo>
                  <a:cubicBezTo>
                    <a:pt x="1741" y="1294"/>
                    <a:pt x="2249" y="1004"/>
                    <a:pt x="2249" y="641"/>
                  </a:cubicBezTo>
                  <a:cubicBezTo>
                    <a:pt x="2249" y="291"/>
                    <a:pt x="1741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229;p60">
              <a:extLst>
                <a:ext uri="{FF2B5EF4-FFF2-40B4-BE49-F238E27FC236}">
                  <a16:creationId xmlns:a16="http://schemas.microsoft.com/office/drawing/2014/main" id="{CF74C236-4254-7B40-9035-BD54C10971A1}"/>
                </a:ext>
              </a:extLst>
            </p:cNvPr>
            <p:cNvSpPr/>
            <p:nvPr/>
          </p:nvSpPr>
          <p:spPr>
            <a:xfrm>
              <a:off x="2128032" y="3488157"/>
              <a:ext cx="40433" cy="21005"/>
            </a:xfrm>
            <a:custGeom>
              <a:avLst/>
              <a:gdLst/>
              <a:ahLst/>
              <a:cxnLst/>
              <a:rect l="l" t="t" r="r" b="b"/>
              <a:pathLst>
                <a:path w="641" h="333" extrusionOk="0">
                  <a:moveTo>
                    <a:pt x="466" y="0"/>
                  </a:moveTo>
                  <a:cubicBezTo>
                    <a:pt x="426" y="0"/>
                    <a:pt x="387" y="9"/>
                    <a:pt x="351" y="28"/>
                  </a:cubicBezTo>
                  <a:lnTo>
                    <a:pt x="73" y="173"/>
                  </a:lnTo>
                  <a:cubicBezTo>
                    <a:pt x="12" y="197"/>
                    <a:pt x="0" y="257"/>
                    <a:pt x="61" y="306"/>
                  </a:cubicBezTo>
                  <a:cubicBezTo>
                    <a:pt x="97" y="324"/>
                    <a:pt x="136" y="333"/>
                    <a:pt x="175" y="333"/>
                  </a:cubicBezTo>
                  <a:cubicBezTo>
                    <a:pt x="215" y="333"/>
                    <a:pt x="254" y="324"/>
                    <a:pt x="290" y="306"/>
                  </a:cubicBezTo>
                  <a:lnTo>
                    <a:pt x="568" y="161"/>
                  </a:lnTo>
                  <a:cubicBezTo>
                    <a:pt x="641" y="136"/>
                    <a:pt x="641" y="76"/>
                    <a:pt x="580" y="28"/>
                  </a:cubicBezTo>
                  <a:cubicBezTo>
                    <a:pt x="544" y="9"/>
                    <a:pt x="505" y="0"/>
                    <a:pt x="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230;p60">
              <a:extLst>
                <a:ext uri="{FF2B5EF4-FFF2-40B4-BE49-F238E27FC236}">
                  <a16:creationId xmlns:a16="http://schemas.microsoft.com/office/drawing/2014/main" id="{53A14BBF-4A2B-8D40-AE0D-71670A2B04C1}"/>
                </a:ext>
              </a:extLst>
            </p:cNvPr>
            <p:cNvSpPr/>
            <p:nvPr/>
          </p:nvSpPr>
          <p:spPr>
            <a:xfrm>
              <a:off x="2147838" y="3491310"/>
              <a:ext cx="70205" cy="37910"/>
            </a:xfrm>
            <a:custGeom>
              <a:avLst/>
              <a:gdLst/>
              <a:ahLst/>
              <a:cxnLst/>
              <a:rect l="l" t="t" r="r" b="b"/>
              <a:pathLst>
                <a:path w="1113" h="601" extrusionOk="0">
                  <a:moveTo>
                    <a:pt x="1005" y="1"/>
                  </a:moveTo>
                  <a:cubicBezTo>
                    <a:pt x="973" y="1"/>
                    <a:pt x="941" y="11"/>
                    <a:pt x="919" y="26"/>
                  </a:cubicBezTo>
                  <a:cubicBezTo>
                    <a:pt x="907" y="38"/>
                    <a:pt x="895" y="50"/>
                    <a:pt x="895" y="62"/>
                  </a:cubicBezTo>
                  <a:lnTo>
                    <a:pt x="786" y="62"/>
                  </a:lnTo>
                  <a:cubicBezTo>
                    <a:pt x="689" y="62"/>
                    <a:pt x="556" y="74"/>
                    <a:pt x="508" y="86"/>
                  </a:cubicBezTo>
                  <a:cubicBezTo>
                    <a:pt x="472" y="86"/>
                    <a:pt x="436" y="98"/>
                    <a:pt x="399" y="111"/>
                  </a:cubicBezTo>
                  <a:lnTo>
                    <a:pt x="375" y="123"/>
                  </a:lnTo>
                  <a:lnTo>
                    <a:pt x="37" y="292"/>
                  </a:lnTo>
                  <a:cubicBezTo>
                    <a:pt x="0" y="304"/>
                    <a:pt x="0" y="328"/>
                    <a:pt x="37" y="352"/>
                  </a:cubicBezTo>
                  <a:lnTo>
                    <a:pt x="399" y="582"/>
                  </a:lnTo>
                  <a:cubicBezTo>
                    <a:pt x="417" y="594"/>
                    <a:pt x="442" y="600"/>
                    <a:pt x="466" y="600"/>
                  </a:cubicBezTo>
                  <a:cubicBezTo>
                    <a:pt x="490" y="600"/>
                    <a:pt x="514" y="594"/>
                    <a:pt x="532" y="582"/>
                  </a:cubicBezTo>
                  <a:cubicBezTo>
                    <a:pt x="544" y="570"/>
                    <a:pt x="556" y="558"/>
                    <a:pt x="569" y="546"/>
                  </a:cubicBezTo>
                  <a:cubicBezTo>
                    <a:pt x="587" y="552"/>
                    <a:pt x="605" y="555"/>
                    <a:pt x="623" y="555"/>
                  </a:cubicBezTo>
                  <a:cubicBezTo>
                    <a:pt x="641" y="555"/>
                    <a:pt x="659" y="552"/>
                    <a:pt x="677" y="546"/>
                  </a:cubicBezTo>
                  <a:cubicBezTo>
                    <a:pt x="689" y="534"/>
                    <a:pt x="701" y="522"/>
                    <a:pt x="714" y="509"/>
                  </a:cubicBezTo>
                  <a:cubicBezTo>
                    <a:pt x="724" y="513"/>
                    <a:pt x="735" y="514"/>
                    <a:pt x="745" y="514"/>
                  </a:cubicBezTo>
                  <a:cubicBezTo>
                    <a:pt x="771" y="514"/>
                    <a:pt x="797" y="506"/>
                    <a:pt x="822" y="497"/>
                  </a:cubicBezTo>
                  <a:cubicBezTo>
                    <a:pt x="847" y="485"/>
                    <a:pt x="859" y="461"/>
                    <a:pt x="847" y="437"/>
                  </a:cubicBezTo>
                  <a:lnTo>
                    <a:pt x="847" y="437"/>
                  </a:lnTo>
                  <a:cubicBezTo>
                    <a:pt x="862" y="442"/>
                    <a:pt x="877" y="445"/>
                    <a:pt x="892" y="445"/>
                  </a:cubicBezTo>
                  <a:cubicBezTo>
                    <a:pt x="915" y="445"/>
                    <a:pt x="939" y="439"/>
                    <a:pt x="967" y="425"/>
                  </a:cubicBezTo>
                  <a:cubicBezTo>
                    <a:pt x="1004" y="401"/>
                    <a:pt x="1016" y="364"/>
                    <a:pt x="967" y="340"/>
                  </a:cubicBezTo>
                  <a:lnTo>
                    <a:pt x="762" y="207"/>
                  </a:lnTo>
                  <a:cubicBezTo>
                    <a:pt x="786" y="207"/>
                    <a:pt x="895" y="195"/>
                    <a:pt x="919" y="183"/>
                  </a:cubicBezTo>
                  <a:cubicBezTo>
                    <a:pt x="955" y="183"/>
                    <a:pt x="979" y="171"/>
                    <a:pt x="1004" y="159"/>
                  </a:cubicBezTo>
                  <a:cubicBezTo>
                    <a:pt x="1028" y="147"/>
                    <a:pt x="1052" y="123"/>
                    <a:pt x="1076" y="98"/>
                  </a:cubicBezTo>
                  <a:cubicBezTo>
                    <a:pt x="1100" y="74"/>
                    <a:pt x="1112" y="38"/>
                    <a:pt x="1064" y="14"/>
                  </a:cubicBezTo>
                  <a:cubicBezTo>
                    <a:pt x="1046" y="5"/>
                    <a:pt x="1025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231;p60">
              <a:extLst>
                <a:ext uri="{FF2B5EF4-FFF2-40B4-BE49-F238E27FC236}">
                  <a16:creationId xmlns:a16="http://schemas.microsoft.com/office/drawing/2014/main" id="{90CC90B1-6B8A-9840-BBB3-F572CB1D6253}"/>
                </a:ext>
              </a:extLst>
            </p:cNvPr>
            <p:cNvSpPr/>
            <p:nvPr/>
          </p:nvSpPr>
          <p:spPr>
            <a:xfrm>
              <a:off x="1938171" y="3181855"/>
              <a:ext cx="141104" cy="81622"/>
            </a:xfrm>
            <a:custGeom>
              <a:avLst/>
              <a:gdLst/>
              <a:ahLst/>
              <a:cxnLst/>
              <a:rect l="l" t="t" r="r" b="b"/>
              <a:pathLst>
                <a:path w="2237" h="1294" extrusionOk="0">
                  <a:moveTo>
                    <a:pt x="1125" y="1"/>
                  </a:moveTo>
                  <a:cubicBezTo>
                    <a:pt x="508" y="1"/>
                    <a:pt x="1" y="291"/>
                    <a:pt x="1" y="653"/>
                  </a:cubicBezTo>
                  <a:cubicBezTo>
                    <a:pt x="1" y="1004"/>
                    <a:pt x="508" y="1294"/>
                    <a:pt x="1125" y="1294"/>
                  </a:cubicBezTo>
                  <a:cubicBezTo>
                    <a:pt x="1741" y="1294"/>
                    <a:pt x="2237" y="1004"/>
                    <a:pt x="2237" y="653"/>
                  </a:cubicBezTo>
                  <a:cubicBezTo>
                    <a:pt x="2237" y="291"/>
                    <a:pt x="1741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232;p60">
              <a:extLst>
                <a:ext uri="{FF2B5EF4-FFF2-40B4-BE49-F238E27FC236}">
                  <a16:creationId xmlns:a16="http://schemas.microsoft.com/office/drawing/2014/main" id="{F5741A09-2DCF-0649-80D1-ACEAA193F553}"/>
                </a:ext>
              </a:extLst>
            </p:cNvPr>
            <p:cNvSpPr/>
            <p:nvPr/>
          </p:nvSpPr>
          <p:spPr>
            <a:xfrm>
              <a:off x="1962582" y="3204562"/>
              <a:ext cx="40433" cy="21446"/>
            </a:xfrm>
            <a:custGeom>
              <a:avLst/>
              <a:gdLst/>
              <a:ahLst/>
              <a:cxnLst/>
              <a:rect l="l" t="t" r="r" b="b"/>
              <a:pathLst>
                <a:path w="641" h="340" extrusionOk="0">
                  <a:moveTo>
                    <a:pt x="455" y="0"/>
                  </a:moveTo>
                  <a:cubicBezTo>
                    <a:pt x="414" y="0"/>
                    <a:pt x="375" y="9"/>
                    <a:pt x="339" y="27"/>
                  </a:cubicBezTo>
                  <a:lnTo>
                    <a:pt x="73" y="172"/>
                  </a:lnTo>
                  <a:cubicBezTo>
                    <a:pt x="0" y="209"/>
                    <a:pt x="0" y="269"/>
                    <a:pt x="61" y="305"/>
                  </a:cubicBezTo>
                  <a:cubicBezTo>
                    <a:pt x="103" y="326"/>
                    <a:pt x="149" y="339"/>
                    <a:pt x="195" y="339"/>
                  </a:cubicBezTo>
                  <a:cubicBezTo>
                    <a:pt x="228" y="339"/>
                    <a:pt x="260" y="333"/>
                    <a:pt x="290" y="317"/>
                  </a:cubicBezTo>
                  <a:lnTo>
                    <a:pt x="568" y="160"/>
                  </a:lnTo>
                  <a:cubicBezTo>
                    <a:pt x="629" y="124"/>
                    <a:pt x="641" y="64"/>
                    <a:pt x="580" y="27"/>
                  </a:cubicBezTo>
                  <a:cubicBezTo>
                    <a:pt x="538" y="9"/>
                    <a:pt x="496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233;p60">
              <a:extLst>
                <a:ext uri="{FF2B5EF4-FFF2-40B4-BE49-F238E27FC236}">
                  <a16:creationId xmlns:a16="http://schemas.microsoft.com/office/drawing/2014/main" id="{0B918108-878A-5E4B-94C6-AA14AEEDEA07}"/>
                </a:ext>
              </a:extLst>
            </p:cNvPr>
            <p:cNvSpPr/>
            <p:nvPr/>
          </p:nvSpPr>
          <p:spPr>
            <a:xfrm>
              <a:off x="1981631" y="3208095"/>
              <a:ext cx="69448" cy="37468"/>
            </a:xfrm>
            <a:custGeom>
              <a:avLst/>
              <a:gdLst/>
              <a:ahLst/>
              <a:cxnLst/>
              <a:rect l="l" t="t" r="r" b="b"/>
              <a:pathLst>
                <a:path w="1101" h="594" extrusionOk="0">
                  <a:moveTo>
                    <a:pt x="1000" y="0"/>
                  </a:moveTo>
                  <a:cubicBezTo>
                    <a:pt x="970" y="0"/>
                    <a:pt x="942" y="9"/>
                    <a:pt x="919" y="32"/>
                  </a:cubicBezTo>
                  <a:cubicBezTo>
                    <a:pt x="907" y="32"/>
                    <a:pt x="895" y="44"/>
                    <a:pt x="883" y="56"/>
                  </a:cubicBezTo>
                  <a:lnTo>
                    <a:pt x="774" y="56"/>
                  </a:lnTo>
                  <a:cubicBezTo>
                    <a:pt x="677" y="56"/>
                    <a:pt x="544" y="68"/>
                    <a:pt x="496" y="80"/>
                  </a:cubicBezTo>
                  <a:cubicBezTo>
                    <a:pt x="460" y="80"/>
                    <a:pt x="424" y="92"/>
                    <a:pt x="387" y="104"/>
                  </a:cubicBezTo>
                  <a:lnTo>
                    <a:pt x="363" y="116"/>
                  </a:lnTo>
                  <a:lnTo>
                    <a:pt x="25" y="286"/>
                  </a:lnTo>
                  <a:cubicBezTo>
                    <a:pt x="0" y="310"/>
                    <a:pt x="0" y="334"/>
                    <a:pt x="25" y="346"/>
                  </a:cubicBezTo>
                  <a:lnTo>
                    <a:pt x="387" y="576"/>
                  </a:lnTo>
                  <a:cubicBezTo>
                    <a:pt x="405" y="588"/>
                    <a:pt x="430" y="594"/>
                    <a:pt x="454" y="594"/>
                  </a:cubicBezTo>
                  <a:cubicBezTo>
                    <a:pt x="478" y="594"/>
                    <a:pt x="502" y="588"/>
                    <a:pt x="520" y="576"/>
                  </a:cubicBezTo>
                  <a:cubicBezTo>
                    <a:pt x="544" y="576"/>
                    <a:pt x="544" y="564"/>
                    <a:pt x="556" y="551"/>
                  </a:cubicBezTo>
                  <a:cubicBezTo>
                    <a:pt x="567" y="555"/>
                    <a:pt x="578" y="556"/>
                    <a:pt x="588" y="556"/>
                  </a:cubicBezTo>
                  <a:cubicBezTo>
                    <a:pt x="614" y="556"/>
                    <a:pt x="640" y="548"/>
                    <a:pt x="665" y="539"/>
                  </a:cubicBezTo>
                  <a:cubicBezTo>
                    <a:pt x="677" y="539"/>
                    <a:pt x="689" y="515"/>
                    <a:pt x="702" y="503"/>
                  </a:cubicBezTo>
                  <a:cubicBezTo>
                    <a:pt x="712" y="507"/>
                    <a:pt x="723" y="508"/>
                    <a:pt x="733" y="508"/>
                  </a:cubicBezTo>
                  <a:cubicBezTo>
                    <a:pt x="759" y="508"/>
                    <a:pt x="785" y="500"/>
                    <a:pt x="810" y="491"/>
                  </a:cubicBezTo>
                  <a:cubicBezTo>
                    <a:pt x="847" y="479"/>
                    <a:pt x="859" y="455"/>
                    <a:pt x="847" y="431"/>
                  </a:cubicBezTo>
                  <a:lnTo>
                    <a:pt x="847" y="431"/>
                  </a:lnTo>
                  <a:cubicBezTo>
                    <a:pt x="862" y="436"/>
                    <a:pt x="877" y="439"/>
                    <a:pt x="892" y="439"/>
                  </a:cubicBezTo>
                  <a:cubicBezTo>
                    <a:pt x="915" y="439"/>
                    <a:pt x="939" y="433"/>
                    <a:pt x="967" y="418"/>
                  </a:cubicBezTo>
                  <a:cubicBezTo>
                    <a:pt x="1004" y="406"/>
                    <a:pt x="1004" y="358"/>
                    <a:pt x="967" y="334"/>
                  </a:cubicBezTo>
                  <a:lnTo>
                    <a:pt x="762" y="201"/>
                  </a:lnTo>
                  <a:cubicBezTo>
                    <a:pt x="774" y="201"/>
                    <a:pt x="883" y="189"/>
                    <a:pt x="919" y="177"/>
                  </a:cubicBezTo>
                  <a:cubicBezTo>
                    <a:pt x="943" y="177"/>
                    <a:pt x="967" y="165"/>
                    <a:pt x="992" y="153"/>
                  </a:cubicBezTo>
                  <a:cubicBezTo>
                    <a:pt x="1028" y="141"/>
                    <a:pt x="1052" y="116"/>
                    <a:pt x="1064" y="92"/>
                  </a:cubicBezTo>
                  <a:cubicBezTo>
                    <a:pt x="1088" y="68"/>
                    <a:pt x="1100" y="32"/>
                    <a:pt x="1052" y="8"/>
                  </a:cubicBezTo>
                  <a:cubicBezTo>
                    <a:pt x="1034" y="3"/>
                    <a:pt x="1017" y="0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234;p60">
              <a:extLst>
                <a:ext uri="{FF2B5EF4-FFF2-40B4-BE49-F238E27FC236}">
                  <a16:creationId xmlns:a16="http://schemas.microsoft.com/office/drawing/2014/main" id="{A52CA644-1B48-AC47-B705-3FA3B28F7D75}"/>
                </a:ext>
              </a:extLst>
            </p:cNvPr>
            <p:cNvSpPr/>
            <p:nvPr/>
          </p:nvSpPr>
          <p:spPr>
            <a:xfrm>
              <a:off x="1647703" y="3177881"/>
              <a:ext cx="157126" cy="81370"/>
            </a:xfrm>
            <a:custGeom>
              <a:avLst/>
              <a:gdLst/>
              <a:ahLst/>
              <a:cxnLst/>
              <a:rect l="l" t="t" r="r" b="b"/>
              <a:pathLst>
                <a:path w="2491" h="1290" extrusionOk="0">
                  <a:moveTo>
                    <a:pt x="1245" y="1"/>
                  </a:moveTo>
                  <a:cubicBezTo>
                    <a:pt x="990" y="1"/>
                    <a:pt x="735" y="58"/>
                    <a:pt x="496" y="172"/>
                  </a:cubicBezTo>
                  <a:cubicBezTo>
                    <a:pt x="37" y="402"/>
                    <a:pt x="0" y="813"/>
                    <a:pt x="411" y="1079"/>
                  </a:cubicBezTo>
                  <a:cubicBezTo>
                    <a:pt x="668" y="1220"/>
                    <a:pt x="955" y="1290"/>
                    <a:pt x="1244" y="1290"/>
                  </a:cubicBezTo>
                  <a:cubicBezTo>
                    <a:pt x="1499" y="1290"/>
                    <a:pt x="1756" y="1235"/>
                    <a:pt x="1995" y="1127"/>
                  </a:cubicBezTo>
                  <a:cubicBezTo>
                    <a:pt x="2454" y="885"/>
                    <a:pt x="2490" y="474"/>
                    <a:pt x="2079" y="221"/>
                  </a:cubicBezTo>
                  <a:cubicBezTo>
                    <a:pt x="1817" y="74"/>
                    <a:pt x="1531" y="1"/>
                    <a:pt x="1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235;p60">
              <a:extLst>
                <a:ext uri="{FF2B5EF4-FFF2-40B4-BE49-F238E27FC236}">
                  <a16:creationId xmlns:a16="http://schemas.microsoft.com/office/drawing/2014/main" id="{8E5075CC-F081-774A-8F85-57D2E5E25133}"/>
                </a:ext>
              </a:extLst>
            </p:cNvPr>
            <p:cNvSpPr/>
            <p:nvPr/>
          </p:nvSpPr>
          <p:spPr>
            <a:xfrm>
              <a:off x="1679746" y="3199958"/>
              <a:ext cx="39676" cy="21005"/>
            </a:xfrm>
            <a:custGeom>
              <a:avLst/>
              <a:gdLst/>
              <a:ahLst/>
              <a:cxnLst/>
              <a:rect l="l" t="t" r="r" b="b"/>
              <a:pathLst>
                <a:path w="629" h="333" extrusionOk="0">
                  <a:moveTo>
                    <a:pt x="455" y="1"/>
                  </a:moveTo>
                  <a:cubicBezTo>
                    <a:pt x="414" y="1"/>
                    <a:pt x="375" y="10"/>
                    <a:pt x="339" y="28"/>
                  </a:cubicBezTo>
                  <a:lnTo>
                    <a:pt x="73" y="173"/>
                  </a:lnTo>
                  <a:cubicBezTo>
                    <a:pt x="0" y="209"/>
                    <a:pt x="0" y="270"/>
                    <a:pt x="61" y="306"/>
                  </a:cubicBezTo>
                  <a:cubicBezTo>
                    <a:pt x="97" y="324"/>
                    <a:pt x="136" y="333"/>
                    <a:pt x="175" y="333"/>
                  </a:cubicBezTo>
                  <a:cubicBezTo>
                    <a:pt x="215" y="333"/>
                    <a:pt x="254" y="324"/>
                    <a:pt x="290" y="306"/>
                  </a:cubicBezTo>
                  <a:lnTo>
                    <a:pt x="556" y="173"/>
                  </a:lnTo>
                  <a:cubicBezTo>
                    <a:pt x="629" y="137"/>
                    <a:pt x="629" y="76"/>
                    <a:pt x="580" y="28"/>
                  </a:cubicBezTo>
                  <a:cubicBezTo>
                    <a:pt x="538" y="10"/>
                    <a:pt x="496" y="1"/>
                    <a:pt x="4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236;p60">
              <a:extLst>
                <a:ext uri="{FF2B5EF4-FFF2-40B4-BE49-F238E27FC236}">
                  <a16:creationId xmlns:a16="http://schemas.microsoft.com/office/drawing/2014/main" id="{ED6C517F-E537-CE4C-A195-1308BF2098C7}"/>
                </a:ext>
              </a:extLst>
            </p:cNvPr>
            <p:cNvSpPr/>
            <p:nvPr/>
          </p:nvSpPr>
          <p:spPr>
            <a:xfrm>
              <a:off x="1698038" y="3203490"/>
              <a:ext cx="70205" cy="37720"/>
            </a:xfrm>
            <a:custGeom>
              <a:avLst/>
              <a:gdLst/>
              <a:ahLst/>
              <a:cxnLst/>
              <a:rect l="l" t="t" r="r" b="b"/>
              <a:pathLst>
                <a:path w="1113" h="598" extrusionOk="0">
                  <a:moveTo>
                    <a:pt x="1011" y="1"/>
                  </a:moveTo>
                  <a:cubicBezTo>
                    <a:pt x="980" y="1"/>
                    <a:pt x="949" y="9"/>
                    <a:pt x="919" y="32"/>
                  </a:cubicBezTo>
                  <a:cubicBezTo>
                    <a:pt x="919" y="44"/>
                    <a:pt x="907" y="44"/>
                    <a:pt x="895" y="56"/>
                  </a:cubicBezTo>
                  <a:cubicBezTo>
                    <a:pt x="858" y="56"/>
                    <a:pt x="822" y="68"/>
                    <a:pt x="786" y="68"/>
                  </a:cubicBezTo>
                  <a:cubicBezTo>
                    <a:pt x="689" y="68"/>
                    <a:pt x="556" y="68"/>
                    <a:pt x="508" y="81"/>
                  </a:cubicBezTo>
                  <a:cubicBezTo>
                    <a:pt x="472" y="81"/>
                    <a:pt x="435" y="93"/>
                    <a:pt x="399" y="105"/>
                  </a:cubicBezTo>
                  <a:lnTo>
                    <a:pt x="375" y="117"/>
                  </a:lnTo>
                  <a:lnTo>
                    <a:pt x="36" y="286"/>
                  </a:lnTo>
                  <a:cubicBezTo>
                    <a:pt x="12" y="310"/>
                    <a:pt x="0" y="334"/>
                    <a:pt x="36" y="359"/>
                  </a:cubicBezTo>
                  <a:lnTo>
                    <a:pt x="399" y="588"/>
                  </a:lnTo>
                  <a:cubicBezTo>
                    <a:pt x="423" y="594"/>
                    <a:pt x="447" y="597"/>
                    <a:pt x="472" y="597"/>
                  </a:cubicBezTo>
                  <a:cubicBezTo>
                    <a:pt x="496" y="597"/>
                    <a:pt x="520" y="594"/>
                    <a:pt x="544" y="588"/>
                  </a:cubicBezTo>
                  <a:cubicBezTo>
                    <a:pt x="556" y="576"/>
                    <a:pt x="568" y="564"/>
                    <a:pt x="568" y="552"/>
                  </a:cubicBezTo>
                  <a:cubicBezTo>
                    <a:pt x="583" y="557"/>
                    <a:pt x="598" y="560"/>
                    <a:pt x="613" y="560"/>
                  </a:cubicBezTo>
                  <a:cubicBezTo>
                    <a:pt x="635" y="560"/>
                    <a:pt x="656" y="554"/>
                    <a:pt x="677" y="540"/>
                  </a:cubicBezTo>
                  <a:cubicBezTo>
                    <a:pt x="701" y="540"/>
                    <a:pt x="701" y="528"/>
                    <a:pt x="713" y="504"/>
                  </a:cubicBezTo>
                  <a:cubicBezTo>
                    <a:pt x="728" y="509"/>
                    <a:pt x="743" y="512"/>
                    <a:pt x="758" y="512"/>
                  </a:cubicBezTo>
                  <a:cubicBezTo>
                    <a:pt x="780" y="512"/>
                    <a:pt x="801" y="506"/>
                    <a:pt x="822" y="491"/>
                  </a:cubicBezTo>
                  <a:cubicBezTo>
                    <a:pt x="858" y="479"/>
                    <a:pt x="870" y="455"/>
                    <a:pt x="858" y="431"/>
                  </a:cubicBezTo>
                  <a:lnTo>
                    <a:pt x="858" y="431"/>
                  </a:lnTo>
                  <a:cubicBezTo>
                    <a:pt x="876" y="437"/>
                    <a:pt x="895" y="440"/>
                    <a:pt x="913" y="440"/>
                  </a:cubicBezTo>
                  <a:cubicBezTo>
                    <a:pt x="931" y="440"/>
                    <a:pt x="949" y="437"/>
                    <a:pt x="967" y="431"/>
                  </a:cubicBezTo>
                  <a:cubicBezTo>
                    <a:pt x="1015" y="407"/>
                    <a:pt x="1015" y="359"/>
                    <a:pt x="979" y="334"/>
                  </a:cubicBezTo>
                  <a:lnTo>
                    <a:pt x="774" y="214"/>
                  </a:lnTo>
                  <a:cubicBezTo>
                    <a:pt x="798" y="214"/>
                    <a:pt x="895" y="189"/>
                    <a:pt x="931" y="189"/>
                  </a:cubicBezTo>
                  <a:cubicBezTo>
                    <a:pt x="955" y="177"/>
                    <a:pt x="979" y="165"/>
                    <a:pt x="1003" y="153"/>
                  </a:cubicBezTo>
                  <a:cubicBezTo>
                    <a:pt x="1040" y="141"/>
                    <a:pt x="1064" y="117"/>
                    <a:pt x="1076" y="105"/>
                  </a:cubicBezTo>
                  <a:cubicBezTo>
                    <a:pt x="1100" y="68"/>
                    <a:pt x="1112" y="32"/>
                    <a:pt x="1064" y="8"/>
                  </a:cubicBezTo>
                  <a:cubicBezTo>
                    <a:pt x="1046" y="4"/>
                    <a:pt x="1028" y="1"/>
                    <a:pt x="1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237;p60">
              <a:extLst>
                <a:ext uri="{FF2B5EF4-FFF2-40B4-BE49-F238E27FC236}">
                  <a16:creationId xmlns:a16="http://schemas.microsoft.com/office/drawing/2014/main" id="{60660CF5-9A04-0547-8F00-62CAFD6FBA9A}"/>
                </a:ext>
              </a:extLst>
            </p:cNvPr>
            <p:cNvSpPr/>
            <p:nvPr/>
          </p:nvSpPr>
          <p:spPr>
            <a:xfrm>
              <a:off x="1236758" y="2891322"/>
              <a:ext cx="158640" cy="82505"/>
            </a:xfrm>
            <a:custGeom>
              <a:avLst/>
              <a:gdLst/>
              <a:ahLst/>
              <a:cxnLst/>
              <a:rect l="l" t="t" r="r" b="b"/>
              <a:pathLst>
                <a:path w="2515" h="1308" extrusionOk="0">
                  <a:moveTo>
                    <a:pt x="1142" y="0"/>
                  </a:moveTo>
                  <a:cubicBezTo>
                    <a:pt x="946" y="0"/>
                    <a:pt x="748" y="33"/>
                    <a:pt x="557" y="98"/>
                  </a:cubicBezTo>
                  <a:cubicBezTo>
                    <a:pt x="73" y="291"/>
                    <a:pt x="1" y="702"/>
                    <a:pt x="387" y="1005"/>
                  </a:cubicBezTo>
                  <a:cubicBezTo>
                    <a:pt x="681" y="1206"/>
                    <a:pt x="1025" y="1308"/>
                    <a:pt x="1373" y="1308"/>
                  </a:cubicBezTo>
                  <a:cubicBezTo>
                    <a:pt x="1569" y="1308"/>
                    <a:pt x="1767" y="1275"/>
                    <a:pt x="1959" y="1210"/>
                  </a:cubicBezTo>
                  <a:cubicBezTo>
                    <a:pt x="2442" y="1017"/>
                    <a:pt x="2515" y="618"/>
                    <a:pt x="2128" y="304"/>
                  </a:cubicBezTo>
                  <a:cubicBezTo>
                    <a:pt x="1834" y="103"/>
                    <a:pt x="1491" y="0"/>
                    <a:pt x="1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238;p60">
              <a:extLst>
                <a:ext uri="{FF2B5EF4-FFF2-40B4-BE49-F238E27FC236}">
                  <a16:creationId xmlns:a16="http://schemas.microsoft.com/office/drawing/2014/main" id="{AC9BEEC5-F450-2B4D-A42F-7B226F3432C5}"/>
                </a:ext>
              </a:extLst>
            </p:cNvPr>
            <p:cNvSpPr/>
            <p:nvPr/>
          </p:nvSpPr>
          <p:spPr>
            <a:xfrm>
              <a:off x="1269558" y="2912894"/>
              <a:ext cx="41253" cy="19743"/>
            </a:xfrm>
            <a:custGeom>
              <a:avLst/>
              <a:gdLst/>
              <a:ahLst/>
              <a:cxnLst/>
              <a:rect l="l" t="t" r="r" b="b"/>
              <a:pathLst>
                <a:path w="654" h="313" extrusionOk="0">
                  <a:moveTo>
                    <a:pt x="465" y="1"/>
                  </a:moveTo>
                  <a:cubicBezTo>
                    <a:pt x="434" y="1"/>
                    <a:pt x="404" y="8"/>
                    <a:pt x="375" y="22"/>
                  </a:cubicBezTo>
                  <a:lnTo>
                    <a:pt x="85" y="131"/>
                  </a:lnTo>
                  <a:cubicBezTo>
                    <a:pt x="12" y="167"/>
                    <a:pt x="0" y="215"/>
                    <a:pt x="61" y="264"/>
                  </a:cubicBezTo>
                  <a:cubicBezTo>
                    <a:pt x="101" y="296"/>
                    <a:pt x="158" y="312"/>
                    <a:pt x="212" y="312"/>
                  </a:cubicBezTo>
                  <a:cubicBezTo>
                    <a:pt x="239" y="312"/>
                    <a:pt x="266" y="308"/>
                    <a:pt x="290" y="300"/>
                  </a:cubicBezTo>
                  <a:lnTo>
                    <a:pt x="581" y="179"/>
                  </a:lnTo>
                  <a:cubicBezTo>
                    <a:pt x="641" y="155"/>
                    <a:pt x="653" y="95"/>
                    <a:pt x="605" y="46"/>
                  </a:cubicBezTo>
                  <a:cubicBezTo>
                    <a:pt x="561" y="17"/>
                    <a:pt x="512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239;p60">
              <a:extLst>
                <a:ext uri="{FF2B5EF4-FFF2-40B4-BE49-F238E27FC236}">
                  <a16:creationId xmlns:a16="http://schemas.microsoft.com/office/drawing/2014/main" id="{D54518FD-BDA1-E744-9E21-2EACBD558842}"/>
                </a:ext>
              </a:extLst>
            </p:cNvPr>
            <p:cNvSpPr/>
            <p:nvPr/>
          </p:nvSpPr>
          <p:spPr>
            <a:xfrm>
              <a:off x="1288607" y="2921473"/>
              <a:ext cx="70962" cy="34440"/>
            </a:xfrm>
            <a:custGeom>
              <a:avLst/>
              <a:gdLst/>
              <a:ahLst/>
              <a:cxnLst/>
              <a:rect l="l" t="t" r="r" b="b"/>
              <a:pathLst>
                <a:path w="1125" h="546" extrusionOk="0">
                  <a:moveTo>
                    <a:pt x="1016" y="1"/>
                  </a:moveTo>
                  <a:cubicBezTo>
                    <a:pt x="992" y="1"/>
                    <a:pt x="968" y="7"/>
                    <a:pt x="943" y="19"/>
                  </a:cubicBezTo>
                  <a:cubicBezTo>
                    <a:pt x="931" y="31"/>
                    <a:pt x="919" y="43"/>
                    <a:pt x="907" y="43"/>
                  </a:cubicBezTo>
                  <a:lnTo>
                    <a:pt x="798" y="43"/>
                  </a:lnTo>
                  <a:cubicBezTo>
                    <a:pt x="702" y="43"/>
                    <a:pt x="569" y="31"/>
                    <a:pt x="532" y="31"/>
                  </a:cubicBezTo>
                  <a:cubicBezTo>
                    <a:pt x="484" y="31"/>
                    <a:pt x="448" y="43"/>
                    <a:pt x="412" y="55"/>
                  </a:cubicBezTo>
                  <a:lnTo>
                    <a:pt x="387" y="55"/>
                  </a:lnTo>
                  <a:lnTo>
                    <a:pt x="37" y="188"/>
                  </a:lnTo>
                  <a:cubicBezTo>
                    <a:pt x="1" y="200"/>
                    <a:pt x="1" y="237"/>
                    <a:pt x="25" y="249"/>
                  </a:cubicBezTo>
                  <a:lnTo>
                    <a:pt x="363" y="515"/>
                  </a:lnTo>
                  <a:cubicBezTo>
                    <a:pt x="386" y="538"/>
                    <a:pt x="414" y="546"/>
                    <a:pt x="444" y="546"/>
                  </a:cubicBezTo>
                  <a:cubicBezTo>
                    <a:pt x="461" y="546"/>
                    <a:pt x="478" y="543"/>
                    <a:pt x="496" y="539"/>
                  </a:cubicBezTo>
                  <a:cubicBezTo>
                    <a:pt x="508" y="527"/>
                    <a:pt x="520" y="515"/>
                    <a:pt x="532" y="502"/>
                  </a:cubicBezTo>
                  <a:cubicBezTo>
                    <a:pt x="551" y="508"/>
                    <a:pt x="569" y="512"/>
                    <a:pt x="587" y="512"/>
                  </a:cubicBezTo>
                  <a:cubicBezTo>
                    <a:pt x="605" y="512"/>
                    <a:pt x="623" y="508"/>
                    <a:pt x="641" y="502"/>
                  </a:cubicBezTo>
                  <a:cubicBezTo>
                    <a:pt x="665" y="502"/>
                    <a:pt x="677" y="490"/>
                    <a:pt x="677" y="478"/>
                  </a:cubicBezTo>
                  <a:cubicBezTo>
                    <a:pt x="696" y="484"/>
                    <a:pt x="714" y="487"/>
                    <a:pt x="732" y="487"/>
                  </a:cubicBezTo>
                  <a:cubicBezTo>
                    <a:pt x="750" y="487"/>
                    <a:pt x="768" y="484"/>
                    <a:pt x="786" y="478"/>
                  </a:cubicBezTo>
                  <a:cubicBezTo>
                    <a:pt x="822" y="466"/>
                    <a:pt x="835" y="442"/>
                    <a:pt x="822" y="418"/>
                  </a:cubicBezTo>
                  <a:lnTo>
                    <a:pt x="822" y="418"/>
                  </a:lnTo>
                  <a:cubicBezTo>
                    <a:pt x="841" y="424"/>
                    <a:pt x="862" y="427"/>
                    <a:pt x="883" y="427"/>
                  </a:cubicBezTo>
                  <a:cubicBezTo>
                    <a:pt x="904" y="427"/>
                    <a:pt x="925" y="424"/>
                    <a:pt x="943" y="418"/>
                  </a:cubicBezTo>
                  <a:cubicBezTo>
                    <a:pt x="992" y="394"/>
                    <a:pt x="992" y="357"/>
                    <a:pt x="955" y="333"/>
                  </a:cubicBezTo>
                  <a:lnTo>
                    <a:pt x="762" y="176"/>
                  </a:lnTo>
                  <a:lnTo>
                    <a:pt x="931" y="176"/>
                  </a:lnTo>
                  <a:cubicBezTo>
                    <a:pt x="955" y="176"/>
                    <a:pt x="980" y="176"/>
                    <a:pt x="1016" y="164"/>
                  </a:cubicBezTo>
                  <a:cubicBezTo>
                    <a:pt x="1040" y="152"/>
                    <a:pt x="1064" y="128"/>
                    <a:pt x="1088" y="116"/>
                  </a:cubicBezTo>
                  <a:cubicBezTo>
                    <a:pt x="1113" y="91"/>
                    <a:pt x="1125" y="55"/>
                    <a:pt x="1088" y="19"/>
                  </a:cubicBezTo>
                  <a:cubicBezTo>
                    <a:pt x="1064" y="7"/>
                    <a:pt x="1040" y="1"/>
                    <a:pt x="1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240;p60">
              <a:extLst>
                <a:ext uri="{FF2B5EF4-FFF2-40B4-BE49-F238E27FC236}">
                  <a16:creationId xmlns:a16="http://schemas.microsoft.com/office/drawing/2014/main" id="{E8FCC41C-E57F-1B4B-8237-A1141F204FF2}"/>
                </a:ext>
              </a:extLst>
            </p:cNvPr>
            <p:cNvSpPr/>
            <p:nvPr/>
          </p:nvSpPr>
          <p:spPr>
            <a:xfrm>
              <a:off x="2047987" y="3014007"/>
              <a:ext cx="157063" cy="81307"/>
            </a:xfrm>
            <a:custGeom>
              <a:avLst/>
              <a:gdLst/>
              <a:ahLst/>
              <a:cxnLst/>
              <a:rect l="l" t="t" r="r" b="b"/>
              <a:pathLst>
                <a:path w="2490" h="1289" extrusionOk="0">
                  <a:moveTo>
                    <a:pt x="1245" y="0"/>
                  </a:moveTo>
                  <a:cubicBezTo>
                    <a:pt x="990" y="0"/>
                    <a:pt x="735" y="58"/>
                    <a:pt x="496" y="172"/>
                  </a:cubicBezTo>
                  <a:cubicBezTo>
                    <a:pt x="36" y="401"/>
                    <a:pt x="0" y="812"/>
                    <a:pt x="411" y="1078"/>
                  </a:cubicBezTo>
                  <a:cubicBezTo>
                    <a:pt x="674" y="1219"/>
                    <a:pt x="961" y="1289"/>
                    <a:pt x="1248" y="1289"/>
                  </a:cubicBezTo>
                  <a:cubicBezTo>
                    <a:pt x="1502" y="1289"/>
                    <a:pt x="1756" y="1234"/>
                    <a:pt x="1994" y="1126"/>
                  </a:cubicBezTo>
                  <a:cubicBezTo>
                    <a:pt x="2454" y="885"/>
                    <a:pt x="2490" y="474"/>
                    <a:pt x="2079" y="220"/>
                  </a:cubicBezTo>
                  <a:cubicBezTo>
                    <a:pt x="1817" y="73"/>
                    <a:pt x="1531" y="0"/>
                    <a:pt x="1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241;p60">
              <a:extLst>
                <a:ext uri="{FF2B5EF4-FFF2-40B4-BE49-F238E27FC236}">
                  <a16:creationId xmlns:a16="http://schemas.microsoft.com/office/drawing/2014/main" id="{557B3E7D-CCA1-5D44-A75F-E72A544E8222}"/>
                </a:ext>
              </a:extLst>
            </p:cNvPr>
            <p:cNvSpPr/>
            <p:nvPr/>
          </p:nvSpPr>
          <p:spPr>
            <a:xfrm>
              <a:off x="2079967" y="3036020"/>
              <a:ext cx="40496" cy="21068"/>
            </a:xfrm>
            <a:custGeom>
              <a:avLst/>
              <a:gdLst/>
              <a:ahLst/>
              <a:cxnLst/>
              <a:rect l="l" t="t" r="r" b="b"/>
              <a:pathLst>
                <a:path w="642" h="334" extrusionOk="0">
                  <a:moveTo>
                    <a:pt x="455" y="1"/>
                  </a:moveTo>
                  <a:cubicBezTo>
                    <a:pt x="415" y="1"/>
                    <a:pt x="375" y="10"/>
                    <a:pt x="339" y="28"/>
                  </a:cubicBezTo>
                  <a:lnTo>
                    <a:pt x="73" y="173"/>
                  </a:lnTo>
                  <a:cubicBezTo>
                    <a:pt x="1" y="209"/>
                    <a:pt x="1" y="270"/>
                    <a:pt x="61" y="306"/>
                  </a:cubicBezTo>
                  <a:cubicBezTo>
                    <a:pt x="97" y="324"/>
                    <a:pt x="137" y="333"/>
                    <a:pt x="176" y="333"/>
                  </a:cubicBezTo>
                  <a:cubicBezTo>
                    <a:pt x="215" y="333"/>
                    <a:pt x="255" y="324"/>
                    <a:pt x="291" y="306"/>
                  </a:cubicBezTo>
                  <a:lnTo>
                    <a:pt x="569" y="173"/>
                  </a:lnTo>
                  <a:cubicBezTo>
                    <a:pt x="629" y="137"/>
                    <a:pt x="641" y="76"/>
                    <a:pt x="581" y="28"/>
                  </a:cubicBezTo>
                  <a:cubicBezTo>
                    <a:pt x="539" y="10"/>
                    <a:pt x="496" y="1"/>
                    <a:pt x="4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242;p60">
              <a:extLst>
                <a:ext uri="{FF2B5EF4-FFF2-40B4-BE49-F238E27FC236}">
                  <a16:creationId xmlns:a16="http://schemas.microsoft.com/office/drawing/2014/main" id="{492D9D6F-D756-A243-8F21-CB2F149F7946}"/>
                </a:ext>
              </a:extLst>
            </p:cNvPr>
            <p:cNvSpPr/>
            <p:nvPr/>
          </p:nvSpPr>
          <p:spPr>
            <a:xfrm>
              <a:off x="2098259" y="3039616"/>
              <a:ext cx="70205" cy="37657"/>
            </a:xfrm>
            <a:custGeom>
              <a:avLst/>
              <a:gdLst/>
              <a:ahLst/>
              <a:cxnLst/>
              <a:rect l="l" t="t" r="r" b="b"/>
              <a:pathLst>
                <a:path w="1113" h="597" extrusionOk="0">
                  <a:moveTo>
                    <a:pt x="1008" y="0"/>
                  </a:moveTo>
                  <a:cubicBezTo>
                    <a:pt x="975" y="0"/>
                    <a:pt x="942" y="9"/>
                    <a:pt x="919" y="32"/>
                  </a:cubicBezTo>
                  <a:cubicBezTo>
                    <a:pt x="907" y="44"/>
                    <a:pt x="895" y="44"/>
                    <a:pt x="883" y="56"/>
                  </a:cubicBezTo>
                  <a:cubicBezTo>
                    <a:pt x="847" y="56"/>
                    <a:pt x="811" y="68"/>
                    <a:pt x="786" y="68"/>
                  </a:cubicBezTo>
                  <a:cubicBezTo>
                    <a:pt x="678" y="68"/>
                    <a:pt x="545" y="68"/>
                    <a:pt x="508" y="80"/>
                  </a:cubicBezTo>
                  <a:cubicBezTo>
                    <a:pt x="460" y="80"/>
                    <a:pt x="424" y="92"/>
                    <a:pt x="388" y="104"/>
                  </a:cubicBezTo>
                  <a:lnTo>
                    <a:pt x="375" y="116"/>
                  </a:lnTo>
                  <a:lnTo>
                    <a:pt x="37" y="285"/>
                  </a:lnTo>
                  <a:cubicBezTo>
                    <a:pt x="1" y="310"/>
                    <a:pt x="1" y="334"/>
                    <a:pt x="37" y="358"/>
                  </a:cubicBezTo>
                  <a:lnTo>
                    <a:pt x="388" y="588"/>
                  </a:lnTo>
                  <a:cubicBezTo>
                    <a:pt x="412" y="594"/>
                    <a:pt x="436" y="597"/>
                    <a:pt x="460" y="597"/>
                  </a:cubicBezTo>
                  <a:cubicBezTo>
                    <a:pt x="484" y="597"/>
                    <a:pt x="508" y="594"/>
                    <a:pt x="533" y="588"/>
                  </a:cubicBezTo>
                  <a:cubicBezTo>
                    <a:pt x="545" y="575"/>
                    <a:pt x="557" y="563"/>
                    <a:pt x="569" y="551"/>
                  </a:cubicBezTo>
                  <a:cubicBezTo>
                    <a:pt x="584" y="556"/>
                    <a:pt x="599" y="559"/>
                    <a:pt x="614" y="559"/>
                  </a:cubicBezTo>
                  <a:cubicBezTo>
                    <a:pt x="635" y="559"/>
                    <a:pt x="656" y="553"/>
                    <a:pt x="678" y="539"/>
                  </a:cubicBezTo>
                  <a:cubicBezTo>
                    <a:pt x="690" y="527"/>
                    <a:pt x="702" y="515"/>
                    <a:pt x="702" y="503"/>
                  </a:cubicBezTo>
                  <a:cubicBezTo>
                    <a:pt x="717" y="508"/>
                    <a:pt x="734" y="511"/>
                    <a:pt x="751" y="511"/>
                  </a:cubicBezTo>
                  <a:cubicBezTo>
                    <a:pt x="776" y="511"/>
                    <a:pt x="801" y="505"/>
                    <a:pt x="823" y="491"/>
                  </a:cubicBezTo>
                  <a:cubicBezTo>
                    <a:pt x="859" y="479"/>
                    <a:pt x="871" y="455"/>
                    <a:pt x="859" y="430"/>
                  </a:cubicBezTo>
                  <a:lnTo>
                    <a:pt x="859" y="430"/>
                  </a:lnTo>
                  <a:cubicBezTo>
                    <a:pt x="877" y="436"/>
                    <a:pt x="895" y="439"/>
                    <a:pt x="915" y="439"/>
                  </a:cubicBezTo>
                  <a:cubicBezTo>
                    <a:pt x="934" y="439"/>
                    <a:pt x="956" y="436"/>
                    <a:pt x="980" y="430"/>
                  </a:cubicBezTo>
                  <a:cubicBezTo>
                    <a:pt x="1016" y="406"/>
                    <a:pt x="1016" y="358"/>
                    <a:pt x="980" y="334"/>
                  </a:cubicBezTo>
                  <a:lnTo>
                    <a:pt x="774" y="213"/>
                  </a:lnTo>
                  <a:cubicBezTo>
                    <a:pt x="786" y="213"/>
                    <a:pt x="895" y="189"/>
                    <a:pt x="919" y="177"/>
                  </a:cubicBezTo>
                  <a:cubicBezTo>
                    <a:pt x="944" y="177"/>
                    <a:pt x="980" y="164"/>
                    <a:pt x="1004" y="152"/>
                  </a:cubicBezTo>
                  <a:cubicBezTo>
                    <a:pt x="1028" y="140"/>
                    <a:pt x="1052" y="116"/>
                    <a:pt x="1077" y="92"/>
                  </a:cubicBezTo>
                  <a:cubicBezTo>
                    <a:pt x="1101" y="68"/>
                    <a:pt x="1113" y="32"/>
                    <a:pt x="1064" y="7"/>
                  </a:cubicBezTo>
                  <a:cubicBezTo>
                    <a:pt x="1047" y="3"/>
                    <a:pt x="1027" y="0"/>
                    <a:pt x="1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243;p60">
              <a:extLst>
                <a:ext uri="{FF2B5EF4-FFF2-40B4-BE49-F238E27FC236}">
                  <a16:creationId xmlns:a16="http://schemas.microsoft.com/office/drawing/2014/main" id="{49AE18FA-BD58-7247-B349-0F7E439F2504}"/>
                </a:ext>
              </a:extLst>
            </p:cNvPr>
            <p:cNvSpPr/>
            <p:nvPr/>
          </p:nvSpPr>
          <p:spPr>
            <a:xfrm>
              <a:off x="1669023" y="2925699"/>
              <a:ext cx="141924" cy="81622"/>
            </a:xfrm>
            <a:custGeom>
              <a:avLst/>
              <a:gdLst/>
              <a:ahLst/>
              <a:cxnLst/>
              <a:rect l="l" t="t" r="r" b="b"/>
              <a:pathLst>
                <a:path w="2250" h="1294" extrusionOk="0">
                  <a:moveTo>
                    <a:pt x="1125" y="0"/>
                  </a:moveTo>
                  <a:cubicBezTo>
                    <a:pt x="509" y="0"/>
                    <a:pt x="1" y="290"/>
                    <a:pt x="1" y="653"/>
                  </a:cubicBezTo>
                  <a:cubicBezTo>
                    <a:pt x="1" y="1016"/>
                    <a:pt x="509" y="1294"/>
                    <a:pt x="1125" y="1294"/>
                  </a:cubicBezTo>
                  <a:cubicBezTo>
                    <a:pt x="1741" y="1294"/>
                    <a:pt x="2249" y="1016"/>
                    <a:pt x="2249" y="653"/>
                  </a:cubicBezTo>
                  <a:cubicBezTo>
                    <a:pt x="2249" y="290"/>
                    <a:pt x="174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244;p60">
              <a:extLst>
                <a:ext uri="{FF2B5EF4-FFF2-40B4-BE49-F238E27FC236}">
                  <a16:creationId xmlns:a16="http://schemas.microsoft.com/office/drawing/2014/main" id="{34EF7D57-F04F-4740-A701-77D57C8BADF2}"/>
                </a:ext>
              </a:extLst>
            </p:cNvPr>
            <p:cNvSpPr/>
            <p:nvPr/>
          </p:nvSpPr>
          <p:spPr>
            <a:xfrm>
              <a:off x="1693433" y="2949100"/>
              <a:ext cx="40496" cy="21005"/>
            </a:xfrm>
            <a:custGeom>
              <a:avLst/>
              <a:gdLst/>
              <a:ahLst/>
              <a:cxnLst/>
              <a:rect l="l" t="t" r="r" b="b"/>
              <a:pathLst>
                <a:path w="642" h="333" extrusionOk="0">
                  <a:moveTo>
                    <a:pt x="465" y="1"/>
                  </a:moveTo>
                  <a:cubicBezTo>
                    <a:pt x="424" y="1"/>
                    <a:pt x="381" y="10"/>
                    <a:pt x="339" y="28"/>
                  </a:cubicBezTo>
                  <a:lnTo>
                    <a:pt x="73" y="161"/>
                  </a:lnTo>
                  <a:cubicBezTo>
                    <a:pt x="1" y="197"/>
                    <a:pt x="1" y="258"/>
                    <a:pt x="61" y="294"/>
                  </a:cubicBezTo>
                  <a:cubicBezTo>
                    <a:pt x="100" y="320"/>
                    <a:pt x="142" y="332"/>
                    <a:pt x="184" y="332"/>
                  </a:cubicBezTo>
                  <a:cubicBezTo>
                    <a:pt x="221" y="332"/>
                    <a:pt x="257" y="323"/>
                    <a:pt x="291" y="306"/>
                  </a:cubicBezTo>
                  <a:lnTo>
                    <a:pt x="569" y="161"/>
                  </a:lnTo>
                  <a:cubicBezTo>
                    <a:pt x="629" y="125"/>
                    <a:pt x="641" y="64"/>
                    <a:pt x="581" y="28"/>
                  </a:cubicBezTo>
                  <a:cubicBezTo>
                    <a:pt x="545" y="10"/>
                    <a:pt x="50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245;p60">
              <a:extLst>
                <a:ext uri="{FF2B5EF4-FFF2-40B4-BE49-F238E27FC236}">
                  <a16:creationId xmlns:a16="http://schemas.microsoft.com/office/drawing/2014/main" id="{AD20DC0F-D5CD-EC46-9CEF-987D213E5007}"/>
                </a:ext>
              </a:extLst>
            </p:cNvPr>
            <p:cNvSpPr/>
            <p:nvPr/>
          </p:nvSpPr>
          <p:spPr>
            <a:xfrm>
              <a:off x="1712482" y="2951939"/>
              <a:ext cx="69448" cy="37468"/>
            </a:xfrm>
            <a:custGeom>
              <a:avLst/>
              <a:gdLst/>
              <a:ahLst/>
              <a:cxnLst/>
              <a:rect l="l" t="t" r="r" b="b"/>
              <a:pathLst>
                <a:path w="1101" h="594" extrusionOk="0">
                  <a:moveTo>
                    <a:pt x="1000" y="0"/>
                  </a:moveTo>
                  <a:cubicBezTo>
                    <a:pt x="970" y="0"/>
                    <a:pt x="942" y="9"/>
                    <a:pt x="919" y="32"/>
                  </a:cubicBezTo>
                  <a:cubicBezTo>
                    <a:pt x="907" y="44"/>
                    <a:pt x="895" y="44"/>
                    <a:pt x="883" y="56"/>
                  </a:cubicBezTo>
                  <a:cubicBezTo>
                    <a:pt x="847" y="68"/>
                    <a:pt x="811" y="68"/>
                    <a:pt x="774" y="68"/>
                  </a:cubicBezTo>
                  <a:cubicBezTo>
                    <a:pt x="678" y="68"/>
                    <a:pt x="545" y="80"/>
                    <a:pt x="496" y="80"/>
                  </a:cubicBezTo>
                  <a:cubicBezTo>
                    <a:pt x="460" y="80"/>
                    <a:pt x="424" y="92"/>
                    <a:pt x="388" y="104"/>
                  </a:cubicBezTo>
                  <a:lnTo>
                    <a:pt x="363" y="104"/>
                  </a:lnTo>
                  <a:lnTo>
                    <a:pt x="25" y="285"/>
                  </a:lnTo>
                  <a:cubicBezTo>
                    <a:pt x="1" y="297"/>
                    <a:pt x="1" y="334"/>
                    <a:pt x="25" y="346"/>
                  </a:cubicBezTo>
                  <a:lnTo>
                    <a:pt x="388" y="575"/>
                  </a:lnTo>
                  <a:cubicBezTo>
                    <a:pt x="412" y="588"/>
                    <a:pt x="436" y="594"/>
                    <a:pt x="460" y="594"/>
                  </a:cubicBezTo>
                  <a:cubicBezTo>
                    <a:pt x="484" y="594"/>
                    <a:pt x="508" y="588"/>
                    <a:pt x="533" y="575"/>
                  </a:cubicBezTo>
                  <a:cubicBezTo>
                    <a:pt x="545" y="563"/>
                    <a:pt x="557" y="563"/>
                    <a:pt x="557" y="539"/>
                  </a:cubicBezTo>
                  <a:cubicBezTo>
                    <a:pt x="575" y="545"/>
                    <a:pt x="593" y="548"/>
                    <a:pt x="611" y="548"/>
                  </a:cubicBezTo>
                  <a:cubicBezTo>
                    <a:pt x="629" y="548"/>
                    <a:pt x="647" y="545"/>
                    <a:pt x="666" y="539"/>
                  </a:cubicBezTo>
                  <a:cubicBezTo>
                    <a:pt x="690" y="527"/>
                    <a:pt x="702" y="515"/>
                    <a:pt x="702" y="503"/>
                  </a:cubicBezTo>
                  <a:cubicBezTo>
                    <a:pt x="738" y="503"/>
                    <a:pt x="774" y="503"/>
                    <a:pt x="811" y="491"/>
                  </a:cubicBezTo>
                  <a:cubicBezTo>
                    <a:pt x="847" y="479"/>
                    <a:pt x="859" y="455"/>
                    <a:pt x="847" y="430"/>
                  </a:cubicBezTo>
                  <a:lnTo>
                    <a:pt x="847" y="430"/>
                  </a:lnTo>
                  <a:cubicBezTo>
                    <a:pt x="865" y="436"/>
                    <a:pt x="883" y="439"/>
                    <a:pt x="903" y="439"/>
                  </a:cubicBezTo>
                  <a:cubicBezTo>
                    <a:pt x="922" y="439"/>
                    <a:pt x="944" y="436"/>
                    <a:pt x="968" y="430"/>
                  </a:cubicBezTo>
                  <a:cubicBezTo>
                    <a:pt x="1004" y="406"/>
                    <a:pt x="1016" y="358"/>
                    <a:pt x="968" y="334"/>
                  </a:cubicBezTo>
                  <a:lnTo>
                    <a:pt x="762" y="213"/>
                  </a:lnTo>
                  <a:cubicBezTo>
                    <a:pt x="774" y="213"/>
                    <a:pt x="883" y="189"/>
                    <a:pt x="919" y="189"/>
                  </a:cubicBezTo>
                  <a:cubicBezTo>
                    <a:pt x="944" y="177"/>
                    <a:pt x="968" y="164"/>
                    <a:pt x="1004" y="152"/>
                  </a:cubicBezTo>
                  <a:cubicBezTo>
                    <a:pt x="1028" y="140"/>
                    <a:pt x="1052" y="128"/>
                    <a:pt x="1064" y="104"/>
                  </a:cubicBezTo>
                  <a:cubicBezTo>
                    <a:pt x="1089" y="68"/>
                    <a:pt x="1101" y="32"/>
                    <a:pt x="1052" y="7"/>
                  </a:cubicBezTo>
                  <a:cubicBezTo>
                    <a:pt x="1035" y="3"/>
                    <a:pt x="1017" y="0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246;p60">
              <a:extLst>
                <a:ext uri="{FF2B5EF4-FFF2-40B4-BE49-F238E27FC236}">
                  <a16:creationId xmlns:a16="http://schemas.microsoft.com/office/drawing/2014/main" id="{49F2F7F1-B995-5148-BAD6-E7B792BFFC2C}"/>
                </a:ext>
              </a:extLst>
            </p:cNvPr>
            <p:cNvSpPr/>
            <p:nvPr/>
          </p:nvSpPr>
          <p:spPr>
            <a:xfrm>
              <a:off x="2182908" y="3318479"/>
              <a:ext cx="157126" cy="81055"/>
            </a:xfrm>
            <a:custGeom>
              <a:avLst/>
              <a:gdLst/>
              <a:ahLst/>
              <a:cxnLst/>
              <a:rect l="l" t="t" r="r" b="b"/>
              <a:pathLst>
                <a:path w="2491" h="1285" extrusionOk="0">
                  <a:moveTo>
                    <a:pt x="1239" y="0"/>
                  </a:moveTo>
                  <a:cubicBezTo>
                    <a:pt x="986" y="0"/>
                    <a:pt x="732" y="55"/>
                    <a:pt x="496" y="167"/>
                  </a:cubicBezTo>
                  <a:cubicBezTo>
                    <a:pt x="37" y="397"/>
                    <a:pt x="0" y="808"/>
                    <a:pt x="411" y="1074"/>
                  </a:cubicBezTo>
                  <a:cubicBezTo>
                    <a:pt x="674" y="1215"/>
                    <a:pt x="961" y="1284"/>
                    <a:pt x="1248" y="1284"/>
                  </a:cubicBezTo>
                  <a:cubicBezTo>
                    <a:pt x="1502" y="1284"/>
                    <a:pt x="1756" y="1230"/>
                    <a:pt x="1995" y="1122"/>
                  </a:cubicBezTo>
                  <a:cubicBezTo>
                    <a:pt x="2454" y="880"/>
                    <a:pt x="2490" y="469"/>
                    <a:pt x="2079" y="216"/>
                  </a:cubicBezTo>
                  <a:cubicBezTo>
                    <a:pt x="1820" y="73"/>
                    <a:pt x="1530" y="0"/>
                    <a:pt x="1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247;p60">
              <a:extLst>
                <a:ext uri="{FF2B5EF4-FFF2-40B4-BE49-F238E27FC236}">
                  <a16:creationId xmlns:a16="http://schemas.microsoft.com/office/drawing/2014/main" id="{8E05ED17-19CB-CA4C-996E-4A9A4E718B93}"/>
                </a:ext>
              </a:extLst>
            </p:cNvPr>
            <p:cNvSpPr/>
            <p:nvPr/>
          </p:nvSpPr>
          <p:spPr>
            <a:xfrm>
              <a:off x="2214951" y="3340998"/>
              <a:ext cx="40433" cy="20689"/>
            </a:xfrm>
            <a:custGeom>
              <a:avLst/>
              <a:gdLst/>
              <a:ahLst/>
              <a:cxnLst/>
              <a:rect l="l" t="t" r="r" b="b"/>
              <a:pathLst>
                <a:path w="641" h="328" extrusionOk="0">
                  <a:moveTo>
                    <a:pt x="465" y="1"/>
                  </a:moveTo>
                  <a:cubicBezTo>
                    <a:pt x="426" y="1"/>
                    <a:pt x="387" y="10"/>
                    <a:pt x="351" y="28"/>
                  </a:cubicBezTo>
                  <a:lnTo>
                    <a:pt x="73" y="161"/>
                  </a:lnTo>
                  <a:cubicBezTo>
                    <a:pt x="0" y="197"/>
                    <a:pt x="0" y="257"/>
                    <a:pt x="61" y="294"/>
                  </a:cubicBezTo>
                  <a:cubicBezTo>
                    <a:pt x="103" y="315"/>
                    <a:pt x="149" y="328"/>
                    <a:pt x="194" y="328"/>
                  </a:cubicBezTo>
                  <a:cubicBezTo>
                    <a:pt x="227" y="328"/>
                    <a:pt x="260" y="321"/>
                    <a:pt x="290" y="306"/>
                  </a:cubicBezTo>
                  <a:lnTo>
                    <a:pt x="568" y="161"/>
                  </a:lnTo>
                  <a:cubicBezTo>
                    <a:pt x="629" y="125"/>
                    <a:pt x="641" y="64"/>
                    <a:pt x="580" y="28"/>
                  </a:cubicBezTo>
                  <a:cubicBezTo>
                    <a:pt x="544" y="10"/>
                    <a:pt x="50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248;p60">
              <a:extLst>
                <a:ext uri="{FF2B5EF4-FFF2-40B4-BE49-F238E27FC236}">
                  <a16:creationId xmlns:a16="http://schemas.microsoft.com/office/drawing/2014/main" id="{C2429459-941E-3F43-B36D-D1E30958C68F}"/>
                </a:ext>
              </a:extLst>
            </p:cNvPr>
            <p:cNvSpPr/>
            <p:nvPr/>
          </p:nvSpPr>
          <p:spPr>
            <a:xfrm>
              <a:off x="2234757" y="3343963"/>
              <a:ext cx="68691" cy="38099"/>
            </a:xfrm>
            <a:custGeom>
              <a:avLst/>
              <a:gdLst/>
              <a:ahLst/>
              <a:cxnLst/>
              <a:rect l="l" t="t" r="r" b="b"/>
              <a:pathLst>
                <a:path w="1089" h="604" extrusionOk="0">
                  <a:moveTo>
                    <a:pt x="976" y="0"/>
                  </a:moveTo>
                  <a:cubicBezTo>
                    <a:pt x="950" y="0"/>
                    <a:pt x="927" y="9"/>
                    <a:pt x="907" y="29"/>
                  </a:cubicBezTo>
                  <a:cubicBezTo>
                    <a:pt x="895" y="41"/>
                    <a:pt x="883" y="41"/>
                    <a:pt x="871" y="53"/>
                  </a:cubicBezTo>
                  <a:cubicBezTo>
                    <a:pt x="834" y="65"/>
                    <a:pt x="798" y="65"/>
                    <a:pt x="762" y="65"/>
                  </a:cubicBezTo>
                  <a:cubicBezTo>
                    <a:pt x="665" y="65"/>
                    <a:pt x="532" y="78"/>
                    <a:pt x="496" y="78"/>
                  </a:cubicBezTo>
                  <a:cubicBezTo>
                    <a:pt x="448" y="78"/>
                    <a:pt x="411" y="90"/>
                    <a:pt x="375" y="114"/>
                  </a:cubicBezTo>
                  <a:lnTo>
                    <a:pt x="351" y="114"/>
                  </a:lnTo>
                  <a:lnTo>
                    <a:pt x="37" y="295"/>
                  </a:lnTo>
                  <a:cubicBezTo>
                    <a:pt x="0" y="307"/>
                    <a:pt x="0" y="331"/>
                    <a:pt x="37" y="356"/>
                  </a:cubicBezTo>
                  <a:lnTo>
                    <a:pt x="387" y="585"/>
                  </a:lnTo>
                  <a:cubicBezTo>
                    <a:pt x="411" y="597"/>
                    <a:pt x="435" y="603"/>
                    <a:pt x="460" y="603"/>
                  </a:cubicBezTo>
                  <a:cubicBezTo>
                    <a:pt x="484" y="603"/>
                    <a:pt x="508" y="597"/>
                    <a:pt x="532" y="585"/>
                  </a:cubicBezTo>
                  <a:cubicBezTo>
                    <a:pt x="544" y="573"/>
                    <a:pt x="556" y="561"/>
                    <a:pt x="568" y="549"/>
                  </a:cubicBezTo>
                  <a:cubicBezTo>
                    <a:pt x="583" y="554"/>
                    <a:pt x="598" y="557"/>
                    <a:pt x="613" y="557"/>
                  </a:cubicBezTo>
                  <a:cubicBezTo>
                    <a:pt x="635" y="557"/>
                    <a:pt x="656" y="551"/>
                    <a:pt x="677" y="537"/>
                  </a:cubicBezTo>
                  <a:cubicBezTo>
                    <a:pt x="689" y="537"/>
                    <a:pt x="701" y="525"/>
                    <a:pt x="701" y="501"/>
                  </a:cubicBezTo>
                  <a:cubicBezTo>
                    <a:pt x="719" y="507"/>
                    <a:pt x="741" y="510"/>
                    <a:pt x="762" y="510"/>
                  </a:cubicBezTo>
                  <a:cubicBezTo>
                    <a:pt x="783" y="510"/>
                    <a:pt x="804" y="507"/>
                    <a:pt x="822" y="501"/>
                  </a:cubicBezTo>
                  <a:cubicBezTo>
                    <a:pt x="834" y="488"/>
                    <a:pt x="846" y="452"/>
                    <a:pt x="834" y="440"/>
                  </a:cubicBezTo>
                  <a:cubicBezTo>
                    <a:pt x="871" y="440"/>
                    <a:pt x="919" y="440"/>
                    <a:pt x="955" y="428"/>
                  </a:cubicBezTo>
                  <a:cubicBezTo>
                    <a:pt x="991" y="404"/>
                    <a:pt x="1004" y="368"/>
                    <a:pt x="955" y="343"/>
                  </a:cubicBezTo>
                  <a:lnTo>
                    <a:pt x="750" y="210"/>
                  </a:lnTo>
                  <a:cubicBezTo>
                    <a:pt x="774" y="210"/>
                    <a:pt x="883" y="186"/>
                    <a:pt x="907" y="186"/>
                  </a:cubicBezTo>
                  <a:cubicBezTo>
                    <a:pt x="931" y="174"/>
                    <a:pt x="967" y="162"/>
                    <a:pt x="991" y="150"/>
                  </a:cubicBezTo>
                  <a:cubicBezTo>
                    <a:pt x="1016" y="138"/>
                    <a:pt x="1040" y="126"/>
                    <a:pt x="1052" y="102"/>
                  </a:cubicBezTo>
                  <a:cubicBezTo>
                    <a:pt x="1076" y="65"/>
                    <a:pt x="1088" y="29"/>
                    <a:pt x="1040" y="17"/>
                  </a:cubicBezTo>
                  <a:cubicBezTo>
                    <a:pt x="1018" y="6"/>
                    <a:pt x="99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249;p60">
              <a:extLst>
                <a:ext uri="{FF2B5EF4-FFF2-40B4-BE49-F238E27FC236}">
                  <a16:creationId xmlns:a16="http://schemas.microsoft.com/office/drawing/2014/main" id="{0B5F78FD-A278-7F43-9A87-4B7B2EC10756}"/>
                </a:ext>
              </a:extLst>
            </p:cNvPr>
            <p:cNvSpPr/>
            <p:nvPr/>
          </p:nvSpPr>
          <p:spPr>
            <a:xfrm>
              <a:off x="817424" y="2146319"/>
              <a:ext cx="234144" cy="191756"/>
            </a:xfrm>
            <a:custGeom>
              <a:avLst/>
              <a:gdLst/>
              <a:ahLst/>
              <a:cxnLst/>
              <a:rect l="l" t="t" r="r" b="b"/>
              <a:pathLst>
                <a:path w="3712" h="3040" extrusionOk="0">
                  <a:moveTo>
                    <a:pt x="2021" y="1"/>
                  </a:moveTo>
                  <a:cubicBezTo>
                    <a:pt x="1736" y="1"/>
                    <a:pt x="1439" y="72"/>
                    <a:pt x="1161" y="221"/>
                  </a:cubicBezTo>
                  <a:cubicBezTo>
                    <a:pt x="351" y="656"/>
                    <a:pt x="1" y="1587"/>
                    <a:pt x="388" y="2300"/>
                  </a:cubicBezTo>
                  <a:cubicBezTo>
                    <a:pt x="642" y="2777"/>
                    <a:pt x="1148" y="3040"/>
                    <a:pt x="1694" y="3040"/>
                  </a:cubicBezTo>
                  <a:cubicBezTo>
                    <a:pt x="1979" y="3040"/>
                    <a:pt x="2274" y="2969"/>
                    <a:pt x="2551" y="2820"/>
                  </a:cubicBezTo>
                  <a:cubicBezTo>
                    <a:pt x="3361" y="2385"/>
                    <a:pt x="3712" y="1454"/>
                    <a:pt x="3325" y="729"/>
                  </a:cubicBezTo>
                  <a:cubicBezTo>
                    <a:pt x="3071" y="260"/>
                    <a:pt x="2567" y="1"/>
                    <a:pt x="20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250;p60">
              <a:extLst>
                <a:ext uri="{FF2B5EF4-FFF2-40B4-BE49-F238E27FC236}">
                  <a16:creationId xmlns:a16="http://schemas.microsoft.com/office/drawing/2014/main" id="{FB2A088C-B065-964B-B6B0-619D9E998D90}"/>
                </a:ext>
              </a:extLst>
            </p:cNvPr>
            <p:cNvSpPr/>
            <p:nvPr/>
          </p:nvSpPr>
          <p:spPr>
            <a:xfrm>
              <a:off x="913490" y="2240430"/>
              <a:ext cx="60302" cy="77775"/>
            </a:xfrm>
            <a:custGeom>
              <a:avLst/>
              <a:gdLst/>
              <a:ahLst/>
              <a:cxnLst/>
              <a:rect l="l" t="t" r="r" b="b"/>
              <a:pathLst>
                <a:path w="956" h="1233" extrusionOk="0">
                  <a:moveTo>
                    <a:pt x="398" y="1"/>
                  </a:moveTo>
                  <a:cubicBezTo>
                    <a:pt x="374" y="1"/>
                    <a:pt x="351" y="4"/>
                    <a:pt x="327" y="10"/>
                  </a:cubicBezTo>
                  <a:cubicBezTo>
                    <a:pt x="110" y="83"/>
                    <a:pt x="1" y="397"/>
                    <a:pt x="85" y="736"/>
                  </a:cubicBezTo>
                  <a:cubicBezTo>
                    <a:pt x="159" y="1030"/>
                    <a:pt x="342" y="1233"/>
                    <a:pt x="532" y="1233"/>
                  </a:cubicBezTo>
                  <a:cubicBezTo>
                    <a:pt x="561" y="1233"/>
                    <a:pt x="589" y="1228"/>
                    <a:pt x="617" y="1219"/>
                  </a:cubicBezTo>
                  <a:cubicBezTo>
                    <a:pt x="835" y="1159"/>
                    <a:pt x="956" y="832"/>
                    <a:pt x="871" y="506"/>
                  </a:cubicBezTo>
                  <a:cubicBezTo>
                    <a:pt x="796" y="215"/>
                    <a:pt x="595" y="1"/>
                    <a:pt x="398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251;p60">
              <a:extLst>
                <a:ext uri="{FF2B5EF4-FFF2-40B4-BE49-F238E27FC236}">
                  <a16:creationId xmlns:a16="http://schemas.microsoft.com/office/drawing/2014/main" id="{26AA7158-32BF-D745-A9BC-29C79D2A15AC}"/>
                </a:ext>
              </a:extLst>
            </p:cNvPr>
            <p:cNvSpPr/>
            <p:nvPr/>
          </p:nvSpPr>
          <p:spPr>
            <a:xfrm>
              <a:off x="867759" y="2211288"/>
              <a:ext cx="31350" cy="42199"/>
            </a:xfrm>
            <a:custGeom>
              <a:avLst/>
              <a:gdLst/>
              <a:ahLst/>
              <a:cxnLst/>
              <a:rect l="l" t="t" r="r" b="b"/>
              <a:pathLst>
                <a:path w="497" h="669" extrusionOk="0">
                  <a:moveTo>
                    <a:pt x="270" y="0"/>
                  </a:moveTo>
                  <a:cubicBezTo>
                    <a:pt x="265" y="0"/>
                    <a:pt x="260" y="0"/>
                    <a:pt x="254" y="1"/>
                  </a:cubicBezTo>
                  <a:cubicBezTo>
                    <a:pt x="97" y="49"/>
                    <a:pt x="1" y="206"/>
                    <a:pt x="25" y="364"/>
                  </a:cubicBezTo>
                  <a:cubicBezTo>
                    <a:pt x="36" y="542"/>
                    <a:pt x="129" y="669"/>
                    <a:pt x="248" y="669"/>
                  </a:cubicBezTo>
                  <a:cubicBezTo>
                    <a:pt x="258" y="669"/>
                    <a:pt x="268" y="668"/>
                    <a:pt x="279" y="666"/>
                  </a:cubicBezTo>
                  <a:cubicBezTo>
                    <a:pt x="400" y="654"/>
                    <a:pt x="496" y="484"/>
                    <a:pt x="496" y="303"/>
                  </a:cubicBezTo>
                  <a:cubicBezTo>
                    <a:pt x="485" y="129"/>
                    <a:pt x="384" y="0"/>
                    <a:pt x="270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252;p60">
              <a:extLst>
                <a:ext uri="{FF2B5EF4-FFF2-40B4-BE49-F238E27FC236}">
                  <a16:creationId xmlns:a16="http://schemas.microsoft.com/office/drawing/2014/main" id="{4C783C65-96D7-EB46-A14B-EC6B91EF44E2}"/>
                </a:ext>
              </a:extLst>
            </p:cNvPr>
            <p:cNvSpPr/>
            <p:nvPr/>
          </p:nvSpPr>
          <p:spPr>
            <a:xfrm>
              <a:off x="857856" y="2179561"/>
              <a:ext cx="35134" cy="20374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366" y="0"/>
                  </a:moveTo>
                  <a:cubicBezTo>
                    <a:pt x="329" y="0"/>
                    <a:pt x="291" y="7"/>
                    <a:pt x="254" y="20"/>
                  </a:cubicBezTo>
                  <a:cubicBezTo>
                    <a:pt x="133" y="57"/>
                    <a:pt x="49" y="141"/>
                    <a:pt x="13" y="262"/>
                  </a:cubicBezTo>
                  <a:cubicBezTo>
                    <a:pt x="1" y="286"/>
                    <a:pt x="25" y="323"/>
                    <a:pt x="49" y="323"/>
                  </a:cubicBezTo>
                  <a:lnTo>
                    <a:pt x="73" y="323"/>
                  </a:lnTo>
                  <a:cubicBezTo>
                    <a:pt x="85" y="311"/>
                    <a:pt x="97" y="298"/>
                    <a:pt x="109" y="286"/>
                  </a:cubicBezTo>
                  <a:cubicBezTo>
                    <a:pt x="133" y="202"/>
                    <a:pt x="194" y="129"/>
                    <a:pt x="266" y="105"/>
                  </a:cubicBezTo>
                  <a:cubicBezTo>
                    <a:pt x="291" y="97"/>
                    <a:pt x="315" y="93"/>
                    <a:pt x="338" y="93"/>
                  </a:cubicBezTo>
                  <a:cubicBezTo>
                    <a:pt x="385" y="93"/>
                    <a:pt x="428" y="109"/>
                    <a:pt x="460" y="141"/>
                  </a:cubicBezTo>
                  <a:cubicBezTo>
                    <a:pt x="467" y="145"/>
                    <a:pt x="475" y="146"/>
                    <a:pt x="483" y="146"/>
                  </a:cubicBezTo>
                  <a:cubicBezTo>
                    <a:pt x="503" y="146"/>
                    <a:pt x="524" y="138"/>
                    <a:pt x="532" y="129"/>
                  </a:cubicBezTo>
                  <a:cubicBezTo>
                    <a:pt x="557" y="105"/>
                    <a:pt x="557" y="81"/>
                    <a:pt x="532" y="57"/>
                  </a:cubicBezTo>
                  <a:cubicBezTo>
                    <a:pt x="487" y="19"/>
                    <a:pt x="428" y="0"/>
                    <a:pt x="366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253;p60">
              <a:extLst>
                <a:ext uri="{FF2B5EF4-FFF2-40B4-BE49-F238E27FC236}">
                  <a16:creationId xmlns:a16="http://schemas.microsoft.com/office/drawing/2014/main" id="{27767CB7-9A2F-E248-A0CA-B4D5BE6B7F13}"/>
                </a:ext>
              </a:extLst>
            </p:cNvPr>
            <p:cNvSpPr/>
            <p:nvPr/>
          </p:nvSpPr>
          <p:spPr>
            <a:xfrm>
              <a:off x="955436" y="2186057"/>
              <a:ext cx="37405" cy="39487"/>
            </a:xfrm>
            <a:custGeom>
              <a:avLst/>
              <a:gdLst/>
              <a:ahLst/>
              <a:cxnLst/>
              <a:rect l="l" t="t" r="r" b="b"/>
              <a:pathLst>
                <a:path w="593" h="626" extrusionOk="0">
                  <a:moveTo>
                    <a:pt x="242" y="1"/>
                  </a:moveTo>
                  <a:cubicBezTo>
                    <a:pt x="217" y="1"/>
                    <a:pt x="193" y="5"/>
                    <a:pt x="170" y="14"/>
                  </a:cubicBezTo>
                  <a:cubicBezTo>
                    <a:pt x="37" y="111"/>
                    <a:pt x="1" y="280"/>
                    <a:pt x="85" y="413"/>
                  </a:cubicBezTo>
                  <a:cubicBezTo>
                    <a:pt x="142" y="545"/>
                    <a:pt x="250" y="626"/>
                    <a:pt x="353" y="626"/>
                  </a:cubicBezTo>
                  <a:cubicBezTo>
                    <a:pt x="381" y="626"/>
                    <a:pt x="409" y="620"/>
                    <a:pt x="436" y="606"/>
                  </a:cubicBezTo>
                  <a:cubicBezTo>
                    <a:pt x="557" y="522"/>
                    <a:pt x="593" y="340"/>
                    <a:pt x="520" y="208"/>
                  </a:cubicBezTo>
                  <a:cubicBezTo>
                    <a:pt x="462" y="80"/>
                    <a:pt x="347" y="1"/>
                    <a:pt x="242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254;p60">
              <a:extLst>
                <a:ext uri="{FF2B5EF4-FFF2-40B4-BE49-F238E27FC236}">
                  <a16:creationId xmlns:a16="http://schemas.microsoft.com/office/drawing/2014/main" id="{89C7A0C0-BF5D-644F-8E4C-8B239F16E608}"/>
                </a:ext>
              </a:extLst>
            </p:cNvPr>
            <p:cNvSpPr/>
            <p:nvPr/>
          </p:nvSpPr>
          <p:spPr>
            <a:xfrm>
              <a:off x="945533" y="2154014"/>
              <a:ext cx="36648" cy="17283"/>
            </a:xfrm>
            <a:custGeom>
              <a:avLst/>
              <a:gdLst/>
              <a:ahLst/>
              <a:cxnLst/>
              <a:rect l="l" t="t" r="r" b="b"/>
              <a:pathLst>
                <a:path w="581" h="274" extrusionOk="0">
                  <a:moveTo>
                    <a:pt x="319" y="0"/>
                  </a:moveTo>
                  <a:cubicBezTo>
                    <a:pt x="289" y="0"/>
                    <a:pt x="259" y="5"/>
                    <a:pt x="230" y="14"/>
                  </a:cubicBezTo>
                  <a:cubicBezTo>
                    <a:pt x="133" y="51"/>
                    <a:pt x="49" y="123"/>
                    <a:pt x="13" y="208"/>
                  </a:cubicBezTo>
                  <a:cubicBezTo>
                    <a:pt x="1" y="232"/>
                    <a:pt x="13" y="268"/>
                    <a:pt x="37" y="268"/>
                  </a:cubicBezTo>
                  <a:cubicBezTo>
                    <a:pt x="43" y="272"/>
                    <a:pt x="50" y="273"/>
                    <a:pt x="56" y="273"/>
                  </a:cubicBezTo>
                  <a:cubicBezTo>
                    <a:pt x="73" y="273"/>
                    <a:pt x="88" y="262"/>
                    <a:pt x="97" y="244"/>
                  </a:cubicBezTo>
                  <a:cubicBezTo>
                    <a:pt x="133" y="184"/>
                    <a:pt x="182" y="135"/>
                    <a:pt x="254" y="111"/>
                  </a:cubicBezTo>
                  <a:cubicBezTo>
                    <a:pt x="276" y="105"/>
                    <a:pt x="298" y="102"/>
                    <a:pt x="319" y="102"/>
                  </a:cubicBezTo>
                  <a:cubicBezTo>
                    <a:pt x="381" y="102"/>
                    <a:pt x="439" y="127"/>
                    <a:pt x="484" y="172"/>
                  </a:cubicBezTo>
                  <a:cubicBezTo>
                    <a:pt x="496" y="184"/>
                    <a:pt x="508" y="184"/>
                    <a:pt x="532" y="184"/>
                  </a:cubicBezTo>
                  <a:cubicBezTo>
                    <a:pt x="544" y="184"/>
                    <a:pt x="544" y="172"/>
                    <a:pt x="556" y="172"/>
                  </a:cubicBezTo>
                  <a:cubicBezTo>
                    <a:pt x="581" y="147"/>
                    <a:pt x="581" y="123"/>
                    <a:pt x="556" y="99"/>
                  </a:cubicBezTo>
                  <a:cubicBezTo>
                    <a:pt x="494" y="37"/>
                    <a:pt x="405" y="0"/>
                    <a:pt x="319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255;p60">
              <a:extLst>
                <a:ext uri="{FF2B5EF4-FFF2-40B4-BE49-F238E27FC236}">
                  <a16:creationId xmlns:a16="http://schemas.microsoft.com/office/drawing/2014/main" id="{E97D82A9-018D-174B-87CE-453786E6B827}"/>
                </a:ext>
              </a:extLst>
            </p:cNvPr>
            <p:cNvSpPr/>
            <p:nvPr/>
          </p:nvSpPr>
          <p:spPr>
            <a:xfrm>
              <a:off x="1149838" y="1942076"/>
              <a:ext cx="202100" cy="174031"/>
            </a:xfrm>
            <a:custGeom>
              <a:avLst/>
              <a:gdLst/>
              <a:ahLst/>
              <a:cxnLst/>
              <a:rect l="l" t="t" r="r" b="b"/>
              <a:pathLst>
                <a:path w="3204" h="2759" extrusionOk="0">
                  <a:moveTo>
                    <a:pt x="1581" y="1"/>
                  </a:moveTo>
                  <a:cubicBezTo>
                    <a:pt x="744" y="1"/>
                    <a:pt x="48" y="580"/>
                    <a:pt x="25" y="1320"/>
                  </a:cubicBezTo>
                  <a:cubicBezTo>
                    <a:pt x="1" y="2081"/>
                    <a:pt x="690" y="2722"/>
                    <a:pt x="1560" y="2758"/>
                  </a:cubicBezTo>
                  <a:cubicBezTo>
                    <a:pt x="1577" y="2759"/>
                    <a:pt x="1594" y="2759"/>
                    <a:pt x="1611" y="2759"/>
                  </a:cubicBezTo>
                  <a:cubicBezTo>
                    <a:pt x="2459" y="2759"/>
                    <a:pt x="3156" y="2175"/>
                    <a:pt x="3180" y="1429"/>
                  </a:cubicBezTo>
                  <a:cubicBezTo>
                    <a:pt x="3204" y="679"/>
                    <a:pt x="2527" y="39"/>
                    <a:pt x="1657" y="2"/>
                  </a:cubicBezTo>
                  <a:cubicBezTo>
                    <a:pt x="1631" y="1"/>
                    <a:pt x="160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256;p60">
              <a:extLst>
                <a:ext uri="{FF2B5EF4-FFF2-40B4-BE49-F238E27FC236}">
                  <a16:creationId xmlns:a16="http://schemas.microsoft.com/office/drawing/2014/main" id="{B4F56407-760A-6D4B-8A81-0EEA6815D414}"/>
                </a:ext>
              </a:extLst>
            </p:cNvPr>
            <p:cNvSpPr/>
            <p:nvPr/>
          </p:nvSpPr>
          <p:spPr>
            <a:xfrm>
              <a:off x="1175006" y="2003134"/>
              <a:ext cx="151008" cy="82505"/>
            </a:xfrm>
            <a:custGeom>
              <a:avLst/>
              <a:gdLst/>
              <a:ahLst/>
              <a:cxnLst/>
              <a:rect l="l" t="t" r="r" b="b"/>
              <a:pathLst>
                <a:path w="2394" h="1308" extrusionOk="0">
                  <a:moveTo>
                    <a:pt x="1077" y="1"/>
                  </a:moveTo>
                  <a:cubicBezTo>
                    <a:pt x="733" y="1"/>
                    <a:pt x="389" y="34"/>
                    <a:pt x="49" y="98"/>
                  </a:cubicBezTo>
                  <a:cubicBezTo>
                    <a:pt x="37" y="158"/>
                    <a:pt x="25" y="207"/>
                    <a:pt x="25" y="267"/>
                  </a:cubicBezTo>
                  <a:cubicBezTo>
                    <a:pt x="1" y="823"/>
                    <a:pt x="520" y="1295"/>
                    <a:pt x="1173" y="1307"/>
                  </a:cubicBezTo>
                  <a:cubicBezTo>
                    <a:pt x="1191" y="1307"/>
                    <a:pt x="1209" y="1308"/>
                    <a:pt x="1226" y="1308"/>
                  </a:cubicBezTo>
                  <a:cubicBezTo>
                    <a:pt x="1856" y="1308"/>
                    <a:pt x="2382" y="893"/>
                    <a:pt x="2394" y="352"/>
                  </a:cubicBezTo>
                  <a:cubicBezTo>
                    <a:pt x="2394" y="291"/>
                    <a:pt x="2394" y="231"/>
                    <a:pt x="2382" y="170"/>
                  </a:cubicBezTo>
                  <a:cubicBezTo>
                    <a:pt x="1955" y="55"/>
                    <a:pt x="1516" y="1"/>
                    <a:pt x="1077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257;p60">
              <a:extLst>
                <a:ext uri="{FF2B5EF4-FFF2-40B4-BE49-F238E27FC236}">
                  <a16:creationId xmlns:a16="http://schemas.microsoft.com/office/drawing/2014/main" id="{31E4326D-CD43-834D-A049-CE8D35EC1F08}"/>
                </a:ext>
              </a:extLst>
            </p:cNvPr>
            <p:cNvSpPr/>
            <p:nvPr/>
          </p:nvSpPr>
          <p:spPr>
            <a:xfrm>
              <a:off x="1191027" y="2042810"/>
              <a:ext cx="120541" cy="42956"/>
            </a:xfrm>
            <a:custGeom>
              <a:avLst/>
              <a:gdLst/>
              <a:ahLst/>
              <a:cxnLst/>
              <a:rect l="l" t="t" r="r" b="b"/>
              <a:pathLst>
                <a:path w="1911" h="681" extrusionOk="0">
                  <a:moveTo>
                    <a:pt x="922" y="0"/>
                  </a:moveTo>
                  <a:cubicBezTo>
                    <a:pt x="601" y="0"/>
                    <a:pt x="281" y="85"/>
                    <a:pt x="0" y="255"/>
                  </a:cubicBezTo>
                  <a:cubicBezTo>
                    <a:pt x="230" y="520"/>
                    <a:pt x="569" y="678"/>
                    <a:pt x="919" y="678"/>
                  </a:cubicBezTo>
                  <a:cubicBezTo>
                    <a:pt x="946" y="679"/>
                    <a:pt x="973" y="680"/>
                    <a:pt x="1000" y="680"/>
                  </a:cubicBezTo>
                  <a:cubicBezTo>
                    <a:pt x="1346" y="680"/>
                    <a:pt x="1675" y="538"/>
                    <a:pt x="1910" y="291"/>
                  </a:cubicBezTo>
                  <a:cubicBezTo>
                    <a:pt x="1610" y="97"/>
                    <a:pt x="1265" y="0"/>
                    <a:pt x="922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258;p60">
              <a:extLst>
                <a:ext uri="{FF2B5EF4-FFF2-40B4-BE49-F238E27FC236}">
                  <a16:creationId xmlns:a16="http://schemas.microsoft.com/office/drawing/2014/main" id="{2DB6CDF5-EE38-3049-AE5B-6FBF3CEDEBC2}"/>
                </a:ext>
              </a:extLst>
            </p:cNvPr>
            <p:cNvSpPr/>
            <p:nvPr/>
          </p:nvSpPr>
          <p:spPr>
            <a:xfrm>
              <a:off x="1277947" y="1974182"/>
              <a:ext cx="45037" cy="24033"/>
            </a:xfrm>
            <a:custGeom>
              <a:avLst/>
              <a:gdLst/>
              <a:ahLst/>
              <a:cxnLst/>
              <a:rect l="l" t="t" r="r" b="b"/>
              <a:pathLst>
                <a:path w="714" h="381" extrusionOk="0">
                  <a:moveTo>
                    <a:pt x="484" y="1"/>
                  </a:moveTo>
                  <a:lnTo>
                    <a:pt x="37" y="146"/>
                  </a:lnTo>
                  <a:cubicBezTo>
                    <a:pt x="12" y="146"/>
                    <a:pt x="0" y="170"/>
                    <a:pt x="0" y="182"/>
                  </a:cubicBezTo>
                  <a:cubicBezTo>
                    <a:pt x="0" y="206"/>
                    <a:pt x="12" y="218"/>
                    <a:pt x="37" y="231"/>
                  </a:cubicBezTo>
                  <a:lnTo>
                    <a:pt x="629" y="376"/>
                  </a:lnTo>
                  <a:lnTo>
                    <a:pt x="641" y="376"/>
                  </a:lnTo>
                  <a:cubicBezTo>
                    <a:pt x="647" y="379"/>
                    <a:pt x="654" y="380"/>
                    <a:pt x="660" y="380"/>
                  </a:cubicBezTo>
                  <a:cubicBezTo>
                    <a:pt x="677" y="380"/>
                    <a:pt x="693" y="369"/>
                    <a:pt x="701" y="351"/>
                  </a:cubicBezTo>
                  <a:cubicBezTo>
                    <a:pt x="713" y="327"/>
                    <a:pt x="689" y="303"/>
                    <a:pt x="665" y="291"/>
                  </a:cubicBezTo>
                  <a:lnTo>
                    <a:pt x="218" y="182"/>
                  </a:lnTo>
                  <a:lnTo>
                    <a:pt x="520" y="86"/>
                  </a:lnTo>
                  <a:cubicBezTo>
                    <a:pt x="544" y="86"/>
                    <a:pt x="556" y="49"/>
                    <a:pt x="544" y="25"/>
                  </a:cubicBezTo>
                  <a:cubicBezTo>
                    <a:pt x="532" y="13"/>
                    <a:pt x="508" y="1"/>
                    <a:pt x="484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259;p60">
              <a:extLst>
                <a:ext uri="{FF2B5EF4-FFF2-40B4-BE49-F238E27FC236}">
                  <a16:creationId xmlns:a16="http://schemas.microsoft.com/office/drawing/2014/main" id="{C28526AF-7C1A-8C4D-AABA-B816DDDBD550}"/>
                </a:ext>
              </a:extLst>
            </p:cNvPr>
            <p:cNvSpPr/>
            <p:nvPr/>
          </p:nvSpPr>
          <p:spPr>
            <a:xfrm>
              <a:off x="1182638" y="1970082"/>
              <a:ext cx="44280" cy="23276"/>
            </a:xfrm>
            <a:custGeom>
              <a:avLst/>
              <a:gdLst/>
              <a:ahLst/>
              <a:cxnLst/>
              <a:rect l="l" t="t" r="r" b="b"/>
              <a:pathLst>
                <a:path w="702" h="369" extrusionOk="0">
                  <a:moveTo>
                    <a:pt x="211" y="1"/>
                  </a:moveTo>
                  <a:cubicBezTo>
                    <a:pt x="194" y="1"/>
                    <a:pt x="179" y="12"/>
                    <a:pt x="170" y="30"/>
                  </a:cubicBezTo>
                  <a:cubicBezTo>
                    <a:pt x="158" y="54"/>
                    <a:pt x="170" y="78"/>
                    <a:pt x="194" y="78"/>
                  </a:cubicBezTo>
                  <a:lnTo>
                    <a:pt x="496" y="199"/>
                  </a:lnTo>
                  <a:lnTo>
                    <a:pt x="49" y="283"/>
                  </a:lnTo>
                  <a:cubicBezTo>
                    <a:pt x="25" y="283"/>
                    <a:pt x="1" y="308"/>
                    <a:pt x="13" y="332"/>
                  </a:cubicBezTo>
                  <a:cubicBezTo>
                    <a:pt x="13" y="356"/>
                    <a:pt x="37" y="368"/>
                    <a:pt x="49" y="368"/>
                  </a:cubicBezTo>
                  <a:lnTo>
                    <a:pt x="61" y="368"/>
                  </a:lnTo>
                  <a:lnTo>
                    <a:pt x="665" y="259"/>
                  </a:lnTo>
                  <a:cubicBezTo>
                    <a:pt x="689" y="247"/>
                    <a:pt x="702" y="235"/>
                    <a:pt x="702" y="223"/>
                  </a:cubicBezTo>
                  <a:cubicBezTo>
                    <a:pt x="702" y="199"/>
                    <a:pt x="689" y="175"/>
                    <a:pt x="677" y="175"/>
                  </a:cubicBezTo>
                  <a:lnTo>
                    <a:pt x="230" y="5"/>
                  </a:lnTo>
                  <a:cubicBezTo>
                    <a:pt x="224" y="2"/>
                    <a:pt x="217" y="1"/>
                    <a:pt x="211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260;p60">
              <a:extLst>
                <a:ext uri="{FF2B5EF4-FFF2-40B4-BE49-F238E27FC236}">
                  <a16:creationId xmlns:a16="http://schemas.microsoft.com/office/drawing/2014/main" id="{AC8CE3E0-C13C-DC40-852D-CFEC1B4A99D9}"/>
                </a:ext>
              </a:extLst>
            </p:cNvPr>
            <p:cNvSpPr/>
            <p:nvPr/>
          </p:nvSpPr>
          <p:spPr>
            <a:xfrm>
              <a:off x="1088843" y="1064737"/>
              <a:ext cx="248652" cy="231621"/>
            </a:xfrm>
            <a:custGeom>
              <a:avLst/>
              <a:gdLst/>
              <a:ahLst/>
              <a:cxnLst/>
              <a:rect l="l" t="t" r="r" b="b"/>
              <a:pathLst>
                <a:path w="3942" h="3672" extrusionOk="0">
                  <a:moveTo>
                    <a:pt x="1927" y="0"/>
                  </a:moveTo>
                  <a:cubicBezTo>
                    <a:pt x="1765" y="0"/>
                    <a:pt x="1601" y="23"/>
                    <a:pt x="1439" y="72"/>
                  </a:cubicBezTo>
                  <a:cubicBezTo>
                    <a:pt x="508" y="350"/>
                    <a:pt x="1" y="1365"/>
                    <a:pt x="291" y="2332"/>
                  </a:cubicBezTo>
                  <a:cubicBezTo>
                    <a:pt x="531" y="3143"/>
                    <a:pt x="1252" y="3672"/>
                    <a:pt x="2021" y="3672"/>
                  </a:cubicBezTo>
                  <a:cubicBezTo>
                    <a:pt x="2181" y="3672"/>
                    <a:pt x="2343" y="3649"/>
                    <a:pt x="2503" y="3601"/>
                  </a:cubicBezTo>
                  <a:cubicBezTo>
                    <a:pt x="3433" y="3323"/>
                    <a:pt x="3941" y="2308"/>
                    <a:pt x="3651" y="1329"/>
                  </a:cubicBezTo>
                  <a:cubicBezTo>
                    <a:pt x="3411" y="520"/>
                    <a:pt x="2694" y="0"/>
                    <a:pt x="1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261;p60">
              <a:extLst>
                <a:ext uri="{FF2B5EF4-FFF2-40B4-BE49-F238E27FC236}">
                  <a16:creationId xmlns:a16="http://schemas.microsoft.com/office/drawing/2014/main" id="{26554FFB-8036-2245-B203-131659E2B9B6}"/>
                </a:ext>
              </a:extLst>
            </p:cNvPr>
            <p:cNvSpPr/>
            <p:nvPr/>
          </p:nvSpPr>
          <p:spPr>
            <a:xfrm>
              <a:off x="1127761" y="1134059"/>
              <a:ext cx="177689" cy="123821"/>
            </a:xfrm>
            <a:custGeom>
              <a:avLst/>
              <a:gdLst/>
              <a:ahLst/>
              <a:cxnLst/>
              <a:rect l="l" t="t" r="r" b="b"/>
              <a:pathLst>
                <a:path w="2817" h="1963" extrusionOk="0">
                  <a:moveTo>
                    <a:pt x="2490" y="0"/>
                  </a:moveTo>
                  <a:cubicBezTo>
                    <a:pt x="1608" y="24"/>
                    <a:pt x="750" y="290"/>
                    <a:pt x="0" y="774"/>
                  </a:cubicBezTo>
                  <a:cubicBezTo>
                    <a:pt x="12" y="834"/>
                    <a:pt x="24" y="907"/>
                    <a:pt x="49" y="979"/>
                  </a:cubicBezTo>
                  <a:cubicBezTo>
                    <a:pt x="208" y="1578"/>
                    <a:pt x="747" y="1963"/>
                    <a:pt x="1332" y="1963"/>
                  </a:cubicBezTo>
                  <a:cubicBezTo>
                    <a:pt x="1455" y="1963"/>
                    <a:pt x="1580" y="1946"/>
                    <a:pt x="1704" y="1910"/>
                  </a:cubicBezTo>
                  <a:cubicBezTo>
                    <a:pt x="2418" y="1692"/>
                    <a:pt x="2816" y="931"/>
                    <a:pt x="2575" y="230"/>
                  </a:cubicBezTo>
                  <a:cubicBezTo>
                    <a:pt x="2551" y="145"/>
                    <a:pt x="2526" y="73"/>
                    <a:pt x="2490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262;p60">
              <a:extLst>
                <a:ext uri="{FF2B5EF4-FFF2-40B4-BE49-F238E27FC236}">
                  <a16:creationId xmlns:a16="http://schemas.microsoft.com/office/drawing/2014/main" id="{9E515242-9F88-1C4C-AFCA-51C4674CBED4}"/>
                </a:ext>
              </a:extLst>
            </p:cNvPr>
            <p:cNvSpPr/>
            <p:nvPr/>
          </p:nvSpPr>
          <p:spPr>
            <a:xfrm>
              <a:off x="1162832" y="1192531"/>
              <a:ext cx="127353" cy="65159"/>
            </a:xfrm>
            <a:custGeom>
              <a:avLst/>
              <a:gdLst/>
              <a:ahLst/>
              <a:cxnLst/>
              <a:rect l="l" t="t" r="r" b="b"/>
              <a:pathLst>
                <a:path w="2019" h="1033" extrusionOk="0">
                  <a:moveTo>
                    <a:pt x="1440" y="1"/>
                  </a:moveTo>
                  <a:cubicBezTo>
                    <a:pt x="872" y="1"/>
                    <a:pt x="325" y="281"/>
                    <a:pt x="0" y="777"/>
                  </a:cubicBezTo>
                  <a:cubicBezTo>
                    <a:pt x="234" y="951"/>
                    <a:pt x="502" y="1032"/>
                    <a:pt x="766" y="1032"/>
                  </a:cubicBezTo>
                  <a:cubicBezTo>
                    <a:pt x="1311" y="1032"/>
                    <a:pt x="1840" y="690"/>
                    <a:pt x="2019" y="113"/>
                  </a:cubicBezTo>
                  <a:lnTo>
                    <a:pt x="2019" y="101"/>
                  </a:lnTo>
                  <a:cubicBezTo>
                    <a:pt x="1829" y="33"/>
                    <a:pt x="1633" y="1"/>
                    <a:pt x="1440" y="1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263;p60">
              <a:extLst>
                <a:ext uri="{FF2B5EF4-FFF2-40B4-BE49-F238E27FC236}">
                  <a16:creationId xmlns:a16="http://schemas.microsoft.com/office/drawing/2014/main" id="{595C19DE-2048-9D4C-8E58-FF429AAF1EED}"/>
                </a:ext>
              </a:extLst>
            </p:cNvPr>
            <p:cNvSpPr/>
            <p:nvPr/>
          </p:nvSpPr>
          <p:spPr>
            <a:xfrm>
              <a:off x="1222313" y="1089337"/>
              <a:ext cx="51093" cy="28763"/>
            </a:xfrm>
            <a:custGeom>
              <a:avLst/>
              <a:gdLst/>
              <a:ahLst/>
              <a:cxnLst/>
              <a:rect l="l" t="t" r="r" b="b"/>
              <a:pathLst>
                <a:path w="810" h="456" extrusionOk="0">
                  <a:moveTo>
                    <a:pt x="477" y="0"/>
                  </a:moveTo>
                  <a:cubicBezTo>
                    <a:pt x="467" y="0"/>
                    <a:pt x="457" y="3"/>
                    <a:pt x="447" y="8"/>
                  </a:cubicBezTo>
                  <a:lnTo>
                    <a:pt x="24" y="347"/>
                  </a:lnTo>
                  <a:cubicBezTo>
                    <a:pt x="12" y="359"/>
                    <a:pt x="0" y="383"/>
                    <a:pt x="12" y="407"/>
                  </a:cubicBezTo>
                  <a:cubicBezTo>
                    <a:pt x="24" y="431"/>
                    <a:pt x="36" y="443"/>
                    <a:pt x="60" y="455"/>
                  </a:cubicBezTo>
                  <a:lnTo>
                    <a:pt x="749" y="431"/>
                  </a:lnTo>
                  <a:lnTo>
                    <a:pt x="774" y="431"/>
                  </a:lnTo>
                  <a:cubicBezTo>
                    <a:pt x="798" y="419"/>
                    <a:pt x="810" y="395"/>
                    <a:pt x="810" y="371"/>
                  </a:cubicBezTo>
                  <a:cubicBezTo>
                    <a:pt x="810" y="334"/>
                    <a:pt x="774" y="310"/>
                    <a:pt x="749" y="310"/>
                  </a:cubicBezTo>
                  <a:lnTo>
                    <a:pt x="230" y="334"/>
                  </a:lnTo>
                  <a:lnTo>
                    <a:pt x="508" y="105"/>
                  </a:lnTo>
                  <a:cubicBezTo>
                    <a:pt x="532" y="81"/>
                    <a:pt x="544" y="44"/>
                    <a:pt x="520" y="20"/>
                  </a:cubicBezTo>
                  <a:cubicBezTo>
                    <a:pt x="506" y="6"/>
                    <a:pt x="491" y="0"/>
                    <a:pt x="477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264;p60">
              <a:extLst>
                <a:ext uri="{FF2B5EF4-FFF2-40B4-BE49-F238E27FC236}">
                  <a16:creationId xmlns:a16="http://schemas.microsoft.com/office/drawing/2014/main" id="{67AAF0CF-2626-0B4F-BEA6-1187359A5CAC}"/>
                </a:ext>
              </a:extLst>
            </p:cNvPr>
            <p:cNvSpPr/>
            <p:nvPr/>
          </p:nvSpPr>
          <p:spPr>
            <a:xfrm>
              <a:off x="1124671" y="1124913"/>
              <a:ext cx="45100" cy="33873"/>
            </a:xfrm>
            <a:custGeom>
              <a:avLst/>
              <a:gdLst/>
              <a:ahLst/>
              <a:cxnLst/>
              <a:rect l="l" t="t" r="r" b="b"/>
              <a:pathLst>
                <a:path w="715" h="537" extrusionOk="0">
                  <a:moveTo>
                    <a:pt x="122" y="0"/>
                  </a:moveTo>
                  <a:cubicBezTo>
                    <a:pt x="86" y="0"/>
                    <a:pt x="61" y="24"/>
                    <a:pt x="61" y="61"/>
                  </a:cubicBezTo>
                  <a:cubicBezTo>
                    <a:pt x="61" y="85"/>
                    <a:pt x="86" y="121"/>
                    <a:pt x="110" y="121"/>
                  </a:cubicBezTo>
                  <a:lnTo>
                    <a:pt x="472" y="157"/>
                  </a:lnTo>
                  <a:lnTo>
                    <a:pt x="37" y="423"/>
                  </a:lnTo>
                  <a:cubicBezTo>
                    <a:pt x="13" y="447"/>
                    <a:pt x="1" y="484"/>
                    <a:pt x="13" y="508"/>
                  </a:cubicBezTo>
                  <a:cubicBezTo>
                    <a:pt x="22" y="525"/>
                    <a:pt x="37" y="537"/>
                    <a:pt x="54" y="537"/>
                  </a:cubicBezTo>
                  <a:cubicBezTo>
                    <a:pt x="60" y="537"/>
                    <a:pt x="67" y="535"/>
                    <a:pt x="73" y="532"/>
                  </a:cubicBezTo>
                  <a:lnTo>
                    <a:pt x="86" y="532"/>
                  </a:lnTo>
                  <a:lnTo>
                    <a:pt x="678" y="169"/>
                  </a:lnTo>
                  <a:cubicBezTo>
                    <a:pt x="702" y="157"/>
                    <a:pt x="714" y="133"/>
                    <a:pt x="702" y="109"/>
                  </a:cubicBezTo>
                  <a:cubicBezTo>
                    <a:pt x="702" y="85"/>
                    <a:pt x="678" y="61"/>
                    <a:pt x="654" y="6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265;p60">
              <a:extLst>
                <a:ext uri="{FF2B5EF4-FFF2-40B4-BE49-F238E27FC236}">
                  <a16:creationId xmlns:a16="http://schemas.microsoft.com/office/drawing/2014/main" id="{AE701ED9-AA61-EC46-846D-55EC74AF5DF0}"/>
                </a:ext>
              </a:extLst>
            </p:cNvPr>
            <p:cNvSpPr/>
            <p:nvPr/>
          </p:nvSpPr>
          <p:spPr>
            <a:xfrm>
              <a:off x="1385430" y="800507"/>
              <a:ext cx="280379" cy="232251"/>
            </a:xfrm>
            <a:custGeom>
              <a:avLst/>
              <a:gdLst/>
              <a:ahLst/>
              <a:cxnLst/>
              <a:rect l="l" t="t" r="r" b="b"/>
              <a:pathLst>
                <a:path w="4445" h="3682" extrusionOk="0">
                  <a:moveTo>
                    <a:pt x="2224" y="0"/>
                  </a:moveTo>
                  <a:cubicBezTo>
                    <a:pt x="1991" y="0"/>
                    <a:pt x="1754" y="45"/>
                    <a:pt x="1524" y="139"/>
                  </a:cubicBezTo>
                  <a:cubicBezTo>
                    <a:pt x="13" y="756"/>
                    <a:pt x="1" y="2907"/>
                    <a:pt x="1511" y="3536"/>
                  </a:cubicBezTo>
                  <a:cubicBezTo>
                    <a:pt x="1753" y="3636"/>
                    <a:pt x="1994" y="3682"/>
                    <a:pt x="2227" y="3682"/>
                  </a:cubicBezTo>
                  <a:cubicBezTo>
                    <a:pt x="3454" y="3682"/>
                    <a:pt x="4445" y="2412"/>
                    <a:pt x="3917" y="1142"/>
                  </a:cubicBezTo>
                  <a:cubicBezTo>
                    <a:pt x="3624" y="430"/>
                    <a:pt x="2945" y="0"/>
                    <a:pt x="2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266;p60">
              <a:extLst>
                <a:ext uri="{FF2B5EF4-FFF2-40B4-BE49-F238E27FC236}">
                  <a16:creationId xmlns:a16="http://schemas.microsoft.com/office/drawing/2014/main" id="{BD50C601-3C36-2C42-86B6-8D0341BD0BA8}"/>
                </a:ext>
              </a:extLst>
            </p:cNvPr>
            <p:cNvSpPr/>
            <p:nvPr/>
          </p:nvSpPr>
          <p:spPr>
            <a:xfrm>
              <a:off x="1463203" y="913605"/>
              <a:ext cx="55697" cy="73485"/>
            </a:xfrm>
            <a:custGeom>
              <a:avLst/>
              <a:gdLst/>
              <a:ahLst/>
              <a:cxnLst/>
              <a:rect l="l" t="t" r="r" b="b"/>
              <a:pathLst>
                <a:path w="883" h="1165" extrusionOk="0">
                  <a:moveTo>
                    <a:pt x="382" y="0"/>
                  </a:moveTo>
                  <a:cubicBezTo>
                    <a:pt x="360" y="0"/>
                    <a:pt x="337" y="5"/>
                    <a:pt x="315" y="14"/>
                  </a:cubicBezTo>
                  <a:lnTo>
                    <a:pt x="121" y="99"/>
                  </a:lnTo>
                  <a:cubicBezTo>
                    <a:pt x="37" y="123"/>
                    <a:pt x="0" y="220"/>
                    <a:pt x="37" y="304"/>
                  </a:cubicBezTo>
                  <a:lnTo>
                    <a:pt x="351" y="1066"/>
                  </a:lnTo>
                  <a:cubicBezTo>
                    <a:pt x="378" y="1128"/>
                    <a:pt x="431" y="1164"/>
                    <a:pt x="491" y="1164"/>
                  </a:cubicBezTo>
                  <a:cubicBezTo>
                    <a:pt x="512" y="1164"/>
                    <a:pt x="534" y="1160"/>
                    <a:pt x="556" y="1150"/>
                  </a:cubicBezTo>
                  <a:lnTo>
                    <a:pt x="762" y="1078"/>
                  </a:lnTo>
                  <a:cubicBezTo>
                    <a:pt x="834" y="1042"/>
                    <a:pt x="883" y="945"/>
                    <a:pt x="847" y="860"/>
                  </a:cubicBezTo>
                  <a:lnTo>
                    <a:pt x="532" y="99"/>
                  </a:lnTo>
                  <a:cubicBezTo>
                    <a:pt x="505" y="36"/>
                    <a:pt x="446" y="0"/>
                    <a:pt x="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267;p60">
              <a:extLst>
                <a:ext uri="{FF2B5EF4-FFF2-40B4-BE49-F238E27FC236}">
                  <a16:creationId xmlns:a16="http://schemas.microsoft.com/office/drawing/2014/main" id="{2CDEAA33-0F4B-3A47-970F-EE52C4E19CC0}"/>
                </a:ext>
              </a:extLst>
            </p:cNvPr>
            <p:cNvSpPr/>
            <p:nvPr/>
          </p:nvSpPr>
          <p:spPr>
            <a:xfrm>
              <a:off x="1500545" y="840435"/>
              <a:ext cx="90832" cy="123380"/>
            </a:xfrm>
            <a:custGeom>
              <a:avLst/>
              <a:gdLst/>
              <a:ahLst/>
              <a:cxnLst/>
              <a:rect l="l" t="t" r="r" b="b"/>
              <a:pathLst>
                <a:path w="1440" h="1956" extrusionOk="0">
                  <a:moveTo>
                    <a:pt x="220" y="1"/>
                  </a:moveTo>
                  <a:cubicBezTo>
                    <a:pt x="195" y="1"/>
                    <a:pt x="171" y="8"/>
                    <a:pt x="146" y="26"/>
                  </a:cubicBezTo>
                  <a:cubicBezTo>
                    <a:pt x="61" y="74"/>
                    <a:pt x="49" y="183"/>
                    <a:pt x="109" y="256"/>
                  </a:cubicBezTo>
                  <a:cubicBezTo>
                    <a:pt x="134" y="280"/>
                    <a:pt x="146" y="304"/>
                    <a:pt x="158" y="328"/>
                  </a:cubicBezTo>
                  <a:cubicBezTo>
                    <a:pt x="158" y="389"/>
                    <a:pt x="146" y="449"/>
                    <a:pt x="122" y="509"/>
                  </a:cubicBezTo>
                  <a:cubicBezTo>
                    <a:pt x="85" y="654"/>
                    <a:pt x="25" y="872"/>
                    <a:pt x="13" y="945"/>
                  </a:cubicBezTo>
                  <a:cubicBezTo>
                    <a:pt x="1" y="1017"/>
                    <a:pt x="13" y="1077"/>
                    <a:pt x="37" y="1150"/>
                  </a:cubicBezTo>
                  <a:cubicBezTo>
                    <a:pt x="37" y="1162"/>
                    <a:pt x="37" y="1174"/>
                    <a:pt x="37" y="1186"/>
                  </a:cubicBezTo>
                  <a:lnTo>
                    <a:pt x="327" y="1875"/>
                  </a:lnTo>
                  <a:cubicBezTo>
                    <a:pt x="346" y="1923"/>
                    <a:pt x="395" y="1955"/>
                    <a:pt x="444" y="1955"/>
                  </a:cubicBezTo>
                  <a:cubicBezTo>
                    <a:pt x="458" y="1955"/>
                    <a:pt x="471" y="1953"/>
                    <a:pt x="484" y="1948"/>
                  </a:cubicBezTo>
                  <a:lnTo>
                    <a:pt x="1306" y="1609"/>
                  </a:lnTo>
                  <a:cubicBezTo>
                    <a:pt x="1427" y="1561"/>
                    <a:pt x="1439" y="1392"/>
                    <a:pt x="1318" y="1319"/>
                  </a:cubicBezTo>
                  <a:cubicBezTo>
                    <a:pt x="1403" y="1247"/>
                    <a:pt x="1379" y="1102"/>
                    <a:pt x="1282" y="1053"/>
                  </a:cubicBezTo>
                  <a:cubicBezTo>
                    <a:pt x="1330" y="1005"/>
                    <a:pt x="1330" y="932"/>
                    <a:pt x="1306" y="872"/>
                  </a:cubicBezTo>
                  <a:cubicBezTo>
                    <a:pt x="1282" y="812"/>
                    <a:pt x="1221" y="763"/>
                    <a:pt x="1161" y="763"/>
                  </a:cubicBezTo>
                  <a:cubicBezTo>
                    <a:pt x="1287" y="648"/>
                    <a:pt x="1185" y="459"/>
                    <a:pt x="1037" y="459"/>
                  </a:cubicBezTo>
                  <a:cubicBezTo>
                    <a:pt x="1015" y="459"/>
                    <a:pt x="991" y="464"/>
                    <a:pt x="968" y="473"/>
                  </a:cubicBezTo>
                  <a:lnTo>
                    <a:pt x="508" y="667"/>
                  </a:lnTo>
                  <a:cubicBezTo>
                    <a:pt x="508" y="630"/>
                    <a:pt x="520" y="461"/>
                    <a:pt x="520" y="401"/>
                  </a:cubicBezTo>
                  <a:cubicBezTo>
                    <a:pt x="533" y="352"/>
                    <a:pt x="520" y="292"/>
                    <a:pt x="496" y="243"/>
                  </a:cubicBezTo>
                  <a:cubicBezTo>
                    <a:pt x="472" y="183"/>
                    <a:pt x="436" y="135"/>
                    <a:pt x="387" y="86"/>
                  </a:cubicBezTo>
                  <a:cubicBezTo>
                    <a:pt x="336" y="44"/>
                    <a:pt x="279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268;p60">
              <a:extLst>
                <a:ext uri="{FF2B5EF4-FFF2-40B4-BE49-F238E27FC236}">
                  <a16:creationId xmlns:a16="http://schemas.microsoft.com/office/drawing/2014/main" id="{7973CD6E-1832-B044-B419-ACDDE52055AC}"/>
                </a:ext>
              </a:extLst>
            </p:cNvPr>
            <p:cNvSpPr/>
            <p:nvPr/>
          </p:nvSpPr>
          <p:spPr>
            <a:xfrm>
              <a:off x="481225" y="1156956"/>
              <a:ext cx="302015" cy="257672"/>
            </a:xfrm>
            <a:custGeom>
              <a:avLst/>
              <a:gdLst/>
              <a:ahLst/>
              <a:cxnLst/>
              <a:rect l="l" t="t" r="r" b="b"/>
              <a:pathLst>
                <a:path w="4788" h="4085" extrusionOk="0">
                  <a:moveTo>
                    <a:pt x="2312" y="1"/>
                  </a:moveTo>
                  <a:cubicBezTo>
                    <a:pt x="1573" y="1"/>
                    <a:pt x="868" y="385"/>
                    <a:pt x="520" y="1063"/>
                  </a:cubicBezTo>
                  <a:cubicBezTo>
                    <a:pt x="1" y="2055"/>
                    <a:pt x="424" y="3287"/>
                    <a:pt x="1463" y="3831"/>
                  </a:cubicBezTo>
                  <a:cubicBezTo>
                    <a:pt x="1791" y="4003"/>
                    <a:pt x="2140" y="4084"/>
                    <a:pt x="2481" y="4084"/>
                  </a:cubicBezTo>
                  <a:cubicBezTo>
                    <a:pt x="3222" y="4084"/>
                    <a:pt x="3923" y="3700"/>
                    <a:pt x="4279" y="3022"/>
                  </a:cubicBezTo>
                  <a:cubicBezTo>
                    <a:pt x="4787" y="2042"/>
                    <a:pt x="4364" y="798"/>
                    <a:pt x="3325" y="254"/>
                  </a:cubicBezTo>
                  <a:cubicBezTo>
                    <a:pt x="3001" y="82"/>
                    <a:pt x="2653" y="1"/>
                    <a:pt x="2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269;p60">
              <a:extLst>
                <a:ext uri="{FF2B5EF4-FFF2-40B4-BE49-F238E27FC236}">
                  <a16:creationId xmlns:a16="http://schemas.microsoft.com/office/drawing/2014/main" id="{C394E516-BCE5-AE49-8F5E-CB37BB7711E0}"/>
                </a:ext>
              </a:extLst>
            </p:cNvPr>
            <p:cNvSpPr/>
            <p:nvPr/>
          </p:nvSpPr>
          <p:spPr>
            <a:xfrm>
              <a:off x="543734" y="1238956"/>
              <a:ext cx="67178" cy="81307"/>
            </a:xfrm>
            <a:custGeom>
              <a:avLst/>
              <a:gdLst/>
              <a:ahLst/>
              <a:cxnLst/>
              <a:rect l="l" t="t" r="r" b="b"/>
              <a:pathLst>
                <a:path w="1065" h="1289" extrusionOk="0">
                  <a:moveTo>
                    <a:pt x="612" y="1"/>
                  </a:moveTo>
                  <a:cubicBezTo>
                    <a:pt x="553" y="1"/>
                    <a:pt x="498" y="31"/>
                    <a:pt x="472" y="90"/>
                  </a:cubicBezTo>
                  <a:lnTo>
                    <a:pt x="37" y="912"/>
                  </a:lnTo>
                  <a:cubicBezTo>
                    <a:pt x="1" y="996"/>
                    <a:pt x="25" y="1093"/>
                    <a:pt x="110" y="1129"/>
                  </a:cubicBezTo>
                  <a:lnTo>
                    <a:pt x="363" y="1274"/>
                  </a:lnTo>
                  <a:cubicBezTo>
                    <a:pt x="386" y="1284"/>
                    <a:pt x="410" y="1289"/>
                    <a:pt x="433" y="1289"/>
                  </a:cubicBezTo>
                  <a:cubicBezTo>
                    <a:pt x="496" y="1289"/>
                    <a:pt x="558" y="1255"/>
                    <a:pt x="593" y="1202"/>
                  </a:cubicBezTo>
                  <a:lnTo>
                    <a:pt x="1016" y="380"/>
                  </a:lnTo>
                  <a:cubicBezTo>
                    <a:pt x="1064" y="295"/>
                    <a:pt x="1028" y="199"/>
                    <a:pt x="956" y="150"/>
                  </a:cubicBezTo>
                  <a:lnTo>
                    <a:pt x="690" y="17"/>
                  </a:lnTo>
                  <a:cubicBezTo>
                    <a:pt x="664" y="6"/>
                    <a:pt x="638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270;p60">
              <a:extLst>
                <a:ext uri="{FF2B5EF4-FFF2-40B4-BE49-F238E27FC236}">
                  <a16:creationId xmlns:a16="http://schemas.microsoft.com/office/drawing/2014/main" id="{8E159FCB-E87C-204A-A4D2-312581614AF4}"/>
                </a:ext>
              </a:extLst>
            </p:cNvPr>
            <p:cNvSpPr/>
            <p:nvPr/>
          </p:nvSpPr>
          <p:spPr>
            <a:xfrm>
              <a:off x="591042" y="1219528"/>
              <a:ext cx="116693" cy="134734"/>
            </a:xfrm>
            <a:custGeom>
              <a:avLst/>
              <a:gdLst/>
              <a:ahLst/>
              <a:cxnLst/>
              <a:rect l="l" t="t" r="r" b="b"/>
              <a:pathLst>
                <a:path w="1850" h="2136" extrusionOk="0">
                  <a:moveTo>
                    <a:pt x="1417" y="0"/>
                  </a:moveTo>
                  <a:cubicBezTo>
                    <a:pt x="1339" y="0"/>
                    <a:pt x="1267" y="57"/>
                    <a:pt x="1257" y="144"/>
                  </a:cubicBezTo>
                  <a:cubicBezTo>
                    <a:pt x="1245" y="180"/>
                    <a:pt x="1245" y="204"/>
                    <a:pt x="1233" y="241"/>
                  </a:cubicBezTo>
                  <a:cubicBezTo>
                    <a:pt x="1173" y="277"/>
                    <a:pt x="1112" y="313"/>
                    <a:pt x="1052" y="325"/>
                  </a:cubicBezTo>
                  <a:cubicBezTo>
                    <a:pt x="895" y="386"/>
                    <a:pt x="750" y="458"/>
                    <a:pt x="604" y="543"/>
                  </a:cubicBezTo>
                  <a:cubicBezTo>
                    <a:pt x="532" y="579"/>
                    <a:pt x="484" y="627"/>
                    <a:pt x="435" y="688"/>
                  </a:cubicBezTo>
                  <a:cubicBezTo>
                    <a:pt x="423" y="700"/>
                    <a:pt x="411" y="712"/>
                    <a:pt x="411" y="724"/>
                  </a:cubicBezTo>
                  <a:lnTo>
                    <a:pt x="36" y="1449"/>
                  </a:lnTo>
                  <a:cubicBezTo>
                    <a:pt x="0" y="1522"/>
                    <a:pt x="24" y="1606"/>
                    <a:pt x="97" y="1643"/>
                  </a:cubicBezTo>
                  <a:lnTo>
                    <a:pt x="1003" y="2114"/>
                  </a:lnTo>
                  <a:cubicBezTo>
                    <a:pt x="1029" y="2129"/>
                    <a:pt x="1057" y="2136"/>
                    <a:pt x="1085" y="2136"/>
                  </a:cubicBezTo>
                  <a:cubicBezTo>
                    <a:pt x="1149" y="2136"/>
                    <a:pt x="1212" y="2100"/>
                    <a:pt x="1245" y="2042"/>
                  </a:cubicBezTo>
                  <a:cubicBezTo>
                    <a:pt x="1269" y="2005"/>
                    <a:pt x="1281" y="1969"/>
                    <a:pt x="1269" y="1933"/>
                  </a:cubicBezTo>
                  <a:cubicBezTo>
                    <a:pt x="1342" y="1933"/>
                    <a:pt x="1414" y="1897"/>
                    <a:pt x="1451" y="1836"/>
                  </a:cubicBezTo>
                  <a:cubicBezTo>
                    <a:pt x="1475" y="1800"/>
                    <a:pt x="1475" y="1752"/>
                    <a:pt x="1463" y="1715"/>
                  </a:cubicBezTo>
                  <a:cubicBezTo>
                    <a:pt x="1535" y="1715"/>
                    <a:pt x="1608" y="1667"/>
                    <a:pt x="1644" y="1606"/>
                  </a:cubicBezTo>
                  <a:cubicBezTo>
                    <a:pt x="1668" y="1534"/>
                    <a:pt x="1656" y="1461"/>
                    <a:pt x="1608" y="1401"/>
                  </a:cubicBezTo>
                  <a:lnTo>
                    <a:pt x="1608" y="1401"/>
                  </a:lnTo>
                  <a:cubicBezTo>
                    <a:pt x="1617" y="1403"/>
                    <a:pt x="1626" y="1403"/>
                    <a:pt x="1636" y="1403"/>
                  </a:cubicBezTo>
                  <a:cubicBezTo>
                    <a:pt x="1701" y="1403"/>
                    <a:pt x="1769" y="1368"/>
                    <a:pt x="1801" y="1304"/>
                  </a:cubicBezTo>
                  <a:cubicBezTo>
                    <a:pt x="1849" y="1208"/>
                    <a:pt x="1813" y="1087"/>
                    <a:pt x="1704" y="1038"/>
                  </a:cubicBezTo>
                  <a:lnTo>
                    <a:pt x="1197" y="772"/>
                  </a:lnTo>
                  <a:cubicBezTo>
                    <a:pt x="1221" y="736"/>
                    <a:pt x="1390" y="640"/>
                    <a:pt x="1438" y="603"/>
                  </a:cubicBezTo>
                  <a:cubicBezTo>
                    <a:pt x="1487" y="567"/>
                    <a:pt x="1523" y="519"/>
                    <a:pt x="1547" y="470"/>
                  </a:cubicBezTo>
                  <a:cubicBezTo>
                    <a:pt x="1584" y="398"/>
                    <a:pt x="1608" y="337"/>
                    <a:pt x="1608" y="265"/>
                  </a:cubicBezTo>
                  <a:cubicBezTo>
                    <a:pt x="1608" y="156"/>
                    <a:pt x="1596" y="47"/>
                    <a:pt x="1475" y="11"/>
                  </a:cubicBezTo>
                  <a:cubicBezTo>
                    <a:pt x="1456" y="4"/>
                    <a:pt x="1436" y="0"/>
                    <a:pt x="1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271;p60">
              <a:extLst>
                <a:ext uri="{FF2B5EF4-FFF2-40B4-BE49-F238E27FC236}">
                  <a16:creationId xmlns:a16="http://schemas.microsoft.com/office/drawing/2014/main" id="{7B331827-1C39-C847-9077-10B02C3EF5F8}"/>
                </a:ext>
              </a:extLst>
            </p:cNvPr>
            <p:cNvSpPr/>
            <p:nvPr/>
          </p:nvSpPr>
          <p:spPr>
            <a:xfrm>
              <a:off x="1505906" y="1246336"/>
              <a:ext cx="243290" cy="231368"/>
            </a:xfrm>
            <a:custGeom>
              <a:avLst/>
              <a:gdLst/>
              <a:ahLst/>
              <a:cxnLst/>
              <a:rect l="l" t="t" r="r" b="b"/>
              <a:pathLst>
                <a:path w="3857" h="3668" extrusionOk="0">
                  <a:moveTo>
                    <a:pt x="1932" y="1"/>
                  </a:moveTo>
                  <a:cubicBezTo>
                    <a:pt x="1873" y="1"/>
                    <a:pt x="1813" y="3"/>
                    <a:pt x="1753" y="9"/>
                  </a:cubicBezTo>
                  <a:cubicBezTo>
                    <a:pt x="750" y="106"/>
                    <a:pt x="0" y="1000"/>
                    <a:pt x="97" y="2003"/>
                  </a:cubicBezTo>
                  <a:cubicBezTo>
                    <a:pt x="188" y="2959"/>
                    <a:pt x="985" y="3668"/>
                    <a:pt x="1925" y="3668"/>
                  </a:cubicBezTo>
                  <a:cubicBezTo>
                    <a:pt x="1984" y="3668"/>
                    <a:pt x="2043" y="3665"/>
                    <a:pt x="2103" y="3659"/>
                  </a:cubicBezTo>
                  <a:cubicBezTo>
                    <a:pt x="3107" y="3563"/>
                    <a:pt x="3856" y="2668"/>
                    <a:pt x="3759" y="1653"/>
                  </a:cubicBezTo>
                  <a:cubicBezTo>
                    <a:pt x="3668" y="709"/>
                    <a:pt x="2871" y="1"/>
                    <a:pt x="19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272;p60">
              <a:extLst>
                <a:ext uri="{FF2B5EF4-FFF2-40B4-BE49-F238E27FC236}">
                  <a16:creationId xmlns:a16="http://schemas.microsoft.com/office/drawing/2014/main" id="{A418C031-71A7-0849-9060-44F91D264F7A}"/>
                </a:ext>
              </a:extLst>
            </p:cNvPr>
            <p:cNvSpPr/>
            <p:nvPr/>
          </p:nvSpPr>
          <p:spPr>
            <a:xfrm>
              <a:off x="1562297" y="1330354"/>
              <a:ext cx="51156" cy="74053"/>
            </a:xfrm>
            <a:custGeom>
              <a:avLst/>
              <a:gdLst/>
              <a:ahLst/>
              <a:cxnLst/>
              <a:rect l="l" t="t" r="r" b="b"/>
              <a:pathLst>
                <a:path w="811" h="1174" extrusionOk="0">
                  <a:moveTo>
                    <a:pt x="427" y="0"/>
                  </a:moveTo>
                  <a:cubicBezTo>
                    <a:pt x="356" y="0"/>
                    <a:pt x="287" y="46"/>
                    <a:pt x="267" y="115"/>
                  </a:cubicBezTo>
                  <a:lnTo>
                    <a:pt x="37" y="901"/>
                  </a:lnTo>
                  <a:cubicBezTo>
                    <a:pt x="1" y="986"/>
                    <a:pt x="61" y="1082"/>
                    <a:pt x="146" y="1106"/>
                  </a:cubicBezTo>
                  <a:lnTo>
                    <a:pt x="339" y="1167"/>
                  </a:lnTo>
                  <a:cubicBezTo>
                    <a:pt x="356" y="1171"/>
                    <a:pt x="373" y="1173"/>
                    <a:pt x="388" y="1173"/>
                  </a:cubicBezTo>
                  <a:cubicBezTo>
                    <a:pt x="464" y="1173"/>
                    <a:pt x="525" y="1128"/>
                    <a:pt x="545" y="1058"/>
                  </a:cubicBezTo>
                  <a:lnTo>
                    <a:pt x="786" y="273"/>
                  </a:lnTo>
                  <a:cubicBezTo>
                    <a:pt x="811" y="188"/>
                    <a:pt x="762" y="91"/>
                    <a:pt x="678" y="67"/>
                  </a:cubicBezTo>
                  <a:lnTo>
                    <a:pt x="472" y="7"/>
                  </a:lnTo>
                  <a:cubicBezTo>
                    <a:pt x="457" y="2"/>
                    <a:pt x="442" y="0"/>
                    <a:pt x="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273;p60">
              <a:extLst>
                <a:ext uri="{FF2B5EF4-FFF2-40B4-BE49-F238E27FC236}">
                  <a16:creationId xmlns:a16="http://schemas.microsoft.com/office/drawing/2014/main" id="{D5828D93-16D3-9143-8680-7521650494A8}"/>
                </a:ext>
              </a:extLst>
            </p:cNvPr>
            <p:cNvSpPr/>
            <p:nvPr/>
          </p:nvSpPr>
          <p:spPr>
            <a:xfrm>
              <a:off x="1595854" y="1294085"/>
              <a:ext cx="97644" cy="123253"/>
            </a:xfrm>
            <a:custGeom>
              <a:avLst/>
              <a:gdLst/>
              <a:ahLst/>
              <a:cxnLst/>
              <a:rect l="l" t="t" r="r" b="b"/>
              <a:pathLst>
                <a:path w="1548" h="1954" extrusionOk="0">
                  <a:moveTo>
                    <a:pt x="1031" y="0"/>
                  </a:moveTo>
                  <a:cubicBezTo>
                    <a:pt x="944" y="0"/>
                    <a:pt x="872" y="69"/>
                    <a:pt x="883" y="159"/>
                  </a:cubicBezTo>
                  <a:cubicBezTo>
                    <a:pt x="883" y="183"/>
                    <a:pt x="871" y="219"/>
                    <a:pt x="871" y="243"/>
                  </a:cubicBezTo>
                  <a:cubicBezTo>
                    <a:pt x="835" y="292"/>
                    <a:pt x="786" y="328"/>
                    <a:pt x="738" y="352"/>
                  </a:cubicBezTo>
                  <a:cubicBezTo>
                    <a:pt x="605" y="437"/>
                    <a:pt x="484" y="533"/>
                    <a:pt x="375" y="630"/>
                  </a:cubicBezTo>
                  <a:cubicBezTo>
                    <a:pt x="315" y="678"/>
                    <a:pt x="279" y="727"/>
                    <a:pt x="254" y="799"/>
                  </a:cubicBezTo>
                  <a:cubicBezTo>
                    <a:pt x="242" y="799"/>
                    <a:pt x="242" y="811"/>
                    <a:pt x="230" y="823"/>
                  </a:cubicBezTo>
                  <a:lnTo>
                    <a:pt x="13" y="1536"/>
                  </a:lnTo>
                  <a:cubicBezTo>
                    <a:pt x="1" y="1609"/>
                    <a:pt x="37" y="1669"/>
                    <a:pt x="97" y="1694"/>
                  </a:cubicBezTo>
                  <a:lnTo>
                    <a:pt x="943" y="1947"/>
                  </a:lnTo>
                  <a:cubicBezTo>
                    <a:pt x="958" y="1952"/>
                    <a:pt x="973" y="1954"/>
                    <a:pt x="987" y="1954"/>
                  </a:cubicBezTo>
                  <a:cubicBezTo>
                    <a:pt x="1056" y="1954"/>
                    <a:pt x="1119" y="1908"/>
                    <a:pt x="1149" y="1839"/>
                  </a:cubicBezTo>
                  <a:cubicBezTo>
                    <a:pt x="1149" y="1802"/>
                    <a:pt x="1149" y="1778"/>
                    <a:pt x="1149" y="1742"/>
                  </a:cubicBezTo>
                  <a:cubicBezTo>
                    <a:pt x="1209" y="1730"/>
                    <a:pt x="1270" y="1694"/>
                    <a:pt x="1282" y="1621"/>
                  </a:cubicBezTo>
                  <a:cubicBezTo>
                    <a:pt x="1306" y="1585"/>
                    <a:pt x="1306" y="1549"/>
                    <a:pt x="1282" y="1512"/>
                  </a:cubicBezTo>
                  <a:cubicBezTo>
                    <a:pt x="1354" y="1500"/>
                    <a:pt x="1403" y="1452"/>
                    <a:pt x="1427" y="1391"/>
                  </a:cubicBezTo>
                  <a:cubicBezTo>
                    <a:pt x="1439" y="1319"/>
                    <a:pt x="1415" y="1258"/>
                    <a:pt x="1366" y="1222"/>
                  </a:cubicBezTo>
                  <a:cubicBezTo>
                    <a:pt x="1439" y="1210"/>
                    <a:pt x="1499" y="1162"/>
                    <a:pt x="1524" y="1089"/>
                  </a:cubicBezTo>
                  <a:cubicBezTo>
                    <a:pt x="1548" y="1005"/>
                    <a:pt x="1499" y="896"/>
                    <a:pt x="1403" y="872"/>
                  </a:cubicBezTo>
                  <a:lnTo>
                    <a:pt x="931" y="727"/>
                  </a:lnTo>
                  <a:cubicBezTo>
                    <a:pt x="943" y="690"/>
                    <a:pt x="1076" y="570"/>
                    <a:pt x="1113" y="533"/>
                  </a:cubicBezTo>
                  <a:cubicBezTo>
                    <a:pt x="1149" y="485"/>
                    <a:pt x="1173" y="449"/>
                    <a:pt x="1185" y="388"/>
                  </a:cubicBezTo>
                  <a:cubicBezTo>
                    <a:pt x="1209" y="328"/>
                    <a:pt x="1209" y="267"/>
                    <a:pt x="1197" y="195"/>
                  </a:cubicBezTo>
                  <a:cubicBezTo>
                    <a:pt x="1185" y="110"/>
                    <a:pt x="1161" y="14"/>
                    <a:pt x="1052" y="1"/>
                  </a:cubicBezTo>
                  <a:cubicBezTo>
                    <a:pt x="1045" y="1"/>
                    <a:pt x="1038" y="0"/>
                    <a:pt x="1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274;p60">
              <a:extLst>
                <a:ext uri="{FF2B5EF4-FFF2-40B4-BE49-F238E27FC236}">
                  <a16:creationId xmlns:a16="http://schemas.microsoft.com/office/drawing/2014/main" id="{AA6B9CFB-EEED-1E44-B549-EA460B34DE71}"/>
                </a:ext>
              </a:extLst>
            </p:cNvPr>
            <p:cNvSpPr/>
            <p:nvPr/>
          </p:nvSpPr>
          <p:spPr>
            <a:xfrm>
              <a:off x="944019" y="1492336"/>
              <a:ext cx="262339" cy="217744"/>
            </a:xfrm>
            <a:custGeom>
              <a:avLst/>
              <a:gdLst/>
              <a:ahLst/>
              <a:cxnLst/>
              <a:rect l="l" t="t" r="r" b="b"/>
              <a:pathLst>
                <a:path w="4159" h="3452" extrusionOk="0">
                  <a:moveTo>
                    <a:pt x="2206" y="0"/>
                  </a:moveTo>
                  <a:cubicBezTo>
                    <a:pt x="1928" y="0"/>
                    <a:pt x="1641" y="59"/>
                    <a:pt x="1366" y="182"/>
                  </a:cubicBezTo>
                  <a:cubicBezTo>
                    <a:pt x="435" y="605"/>
                    <a:pt x="0" y="1645"/>
                    <a:pt x="387" y="2503"/>
                  </a:cubicBezTo>
                  <a:cubicBezTo>
                    <a:pt x="661" y="3101"/>
                    <a:pt x="1279" y="3452"/>
                    <a:pt x="1947" y="3452"/>
                  </a:cubicBezTo>
                  <a:cubicBezTo>
                    <a:pt x="2223" y="3452"/>
                    <a:pt x="2508" y="3392"/>
                    <a:pt x="2780" y="3264"/>
                  </a:cubicBezTo>
                  <a:cubicBezTo>
                    <a:pt x="3723" y="2841"/>
                    <a:pt x="4158" y="1802"/>
                    <a:pt x="3771" y="944"/>
                  </a:cubicBezTo>
                  <a:cubicBezTo>
                    <a:pt x="3498" y="345"/>
                    <a:pt x="2878" y="0"/>
                    <a:pt x="2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275;p60">
              <a:extLst>
                <a:ext uri="{FF2B5EF4-FFF2-40B4-BE49-F238E27FC236}">
                  <a16:creationId xmlns:a16="http://schemas.microsoft.com/office/drawing/2014/main" id="{49AE3690-F0D8-F24A-918C-F1C04AE5C841}"/>
                </a:ext>
              </a:extLst>
            </p:cNvPr>
            <p:cNvSpPr/>
            <p:nvPr/>
          </p:nvSpPr>
          <p:spPr>
            <a:xfrm>
              <a:off x="1013403" y="1601270"/>
              <a:ext cx="54941" cy="68187"/>
            </a:xfrm>
            <a:custGeom>
              <a:avLst/>
              <a:gdLst/>
              <a:ahLst/>
              <a:cxnLst/>
              <a:rect l="l" t="t" r="r" b="b"/>
              <a:pathLst>
                <a:path w="871" h="1081" extrusionOk="0">
                  <a:moveTo>
                    <a:pt x="382" y="1"/>
                  </a:moveTo>
                  <a:cubicBezTo>
                    <a:pt x="360" y="1"/>
                    <a:pt x="337" y="5"/>
                    <a:pt x="314" y="15"/>
                  </a:cubicBezTo>
                  <a:lnTo>
                    <a:pt x="121" y="111"/>
                  </a:lnTo>
                  <a:cubicBezTo>
                    <a:pt x="36" y="147"/>
                    <a:pt x="0" y="244"/>
                    <a:pt x="36" y="329"/>
                  </a:cubicBezTo>
                  <a:lnTo>
                    <a:pt x="339" y="981"/>
                  </a:lnTo>
                  <a:cubicBezTo>
                    <a:pt x="365" y="1044"/>
                    <a:pt x="425" y="1080"/>
                    <a:pt x="489" y="1080"/>
                  </a:cubicBezTo>
                  <a:cubicBezTo>
                    <a:pt x="511" y="1080"/>
                    <a:pt x="534" y="1076"/>
                    <a:pt x="556" y="1066"/>
                  </a:cubicBezTo>
                  <a:lnTo>
                    <a:pt x="750" y="981"/>
                  </a:lnTo>
                  <a:cubicBezTo>
                    <a:pt x="834" y="933"/>
                    <a:pt x="870" y="836"/>
                    <a:pt x="834" y="752"/>
                  </a:cubicBezTo>
                  <a:lnTo>
                    <a:pt x="532" y="99"/>
                  </a:lnTo>
                  <a:cubicBezTo>
                    <a:pt x="505" y="37"/>
                    <a:pt x="446" y="1"/>
                    <a:pt x="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276;p60">
              <a:extLst>
                <a:ext uri="{FF2B5EF4-FFF2-40B4-BE49-F238E27FC236}">
                  <a16:creationId xmlns:a16="http://schemas.microsoft.com/office/drawing/2014/main" id="{17EA5089-23E3-EA49-819E-0756C23B5DD4}"/>
                </a:ext>
              </a:extLst>
            </p:cNvPr>
            <p:cNvSpPr/>
            <p:nvPr/>
          </p:nvSpPr>
          <p:spPr>
            <a:xfrm>
              <a:off x="1050745" y="1531129"/>
              <a:ext cx="89255" cy="114107"/>
            </a:xfrm>
            <a:custGeom>
              <a:avLst/>
              <a:gdLst/>
              <a:ahLst/>
              <a:cxnLst/>
              <a:rect l="l" t="t" r="r" b="b"/>
              <a:pathLst>
                <a:path w="1415" h="1809" extrusionOk="0">
                  <a:moveTo>
                    <a:pt x="229" y="1"/>
                  </a:moveTo>
                  <a:cubicBezTo>
                    <a:pt x="197" y="1"/>
                    <a:pt x="164" y="9"/>
                    <a:pt x="133" y="27"/>
                  </a:cubicBezTo>
                  <a:cubicBezTo>
                    <a:pt x="61" y="75"/>
                    <a:pt x="49" y="172"/>
                    <a:pt x="109" y="244"/>
                  </a:cubicBezTo>
                  <a:cubicBezTo>
                    <a:pt x="121" y="268"/>
                    <a:pt x="146" y="280"/>
                    <a:pt x="158" y="305"/>
                  </a:cubicBezTo>
                  <a:cubicBezTo>
                    <a:pt x="146" y="365"/>
                    <a:pt x="146" y="425"/>
                    <a:pt x="121" y="474"/>
                  </a:cubicBezTo>
                  <a:cubicBezTo>
                    <a:pt x="73" y="607"/>
                    <a:pt x="37" y="752"/>
                    <a:pt x="13" y="897"/>
                  </a:cubicBezTo>
                  <a:cubicBezTo>
                    <a:pt x="0" y="957"/>
                    <a:pt x="13" y="1018"/>
                    <a:pt x="25" y="1090"/>
                  </a:cubicBezTo>
                  <a:cubicBezTo>
                    <a:pt x="25" y="1102"/>
                    <a:pt x="37" y="1102"/>
                    <a:pt x="37" y="1114"/>
                  </a:cubicBezTo>
                  <a:lnTo>
                    <a:pt x="327" y="1743"/>
                  </a:lnTo>
                  <a:cubicBezTo>
                    <a:pt x="343" y="1784"/>
                    <a:pt x="382" y="1808"/>
                    <a:pt x="424" y="1808"/>
                  </a:cubicBezTo>
                  <a:cubicBezTo>
                    <a:pt x="444" y="1808"/>
                    <a:pt x="465" y="1803"/>
                    <a:pt x="484" y="1791"/>
                  </a:cubicBezTo>
                  <a:lnTo>
                    <a:pt x="1294" y="1429"/>
                  </a:lnTo>
                  <a:cubicBezTo>
                    <a:pt x="1378" y="1392"/>
                    <a:pt x="1415" y="1296"/>
                    <a:pt x="1378" y="1223"/>
                  </a:cubicBezTo>
                  <a:cubicBezTo>
                    <a:pt x="1366" y="1187"/>
                    <a:pt x="1342" y="1163"/>
                    <a:pt x="1318" y="1151"/>
                  </a:cubicBezTo>
                  <a:cubicBezTo>
                    <a:pt x="1366" y="1114"/>
                    <a:pt x="1378" y="1042"/>
                    <a:pt x="1354" y="981"/>
                  </a:cubicBezTo>
                  <a:cubicBezTo>
                    <a:pt x="1342" y="945"/>
                    <a:pt x="1306" y="921"/>
                    <a:pt x="1270" y="909"/>
                  </a:cubicBezTo>
                  <a:cubicBezTo>
                    <a:pt x="1383" y="818"/>
                    <a:pt x="1315" y="641"/>
                    <a:pt x="1175" y="641"/>
                  </a:cubicBezTo>
                  <a:cubicBezTo>
                    <a:pt x="1167" y="641"/>
                    <a:pt x="1158" y="642"/>
                    <a:pt x="1149" y="643"/>
                  </a:cubicBezTo>
                  <a:cubicBezTo>
                    <a:pt x="1197" y="595"/>
                    <a:pt x="1209" y="522"/>
                    <a:pt x="1173" y="462"/>
                  </a:cubicBezTo>
                  <a:cubicBezTo>
                    <a:pt x="1148" y="403"/>
                    <a:pt x="1088" y="368"/>
                    <a:pt x="1025" y="368"/>
                  </a:cubicBezTo>
                  <a:cubicBezTo>
                    <a:pt x="997" y="368"/>
                    <a:pt x="969" y="374"/>
                    <a:pt x="943" y="389"/>
                  </a:cubicBezTo>
                  <a:lnTo>
                    <a:pt x="496" y="607"/>
                  </a:lnTo>
                  <a:cubicBezTo>
                    <a:pt x="496" y="571"/>
                    <a:pt x="508" y="401"/>
                    <a:pt x="520" y="353"/>
                  </a:cubicBezTo>
                  <a:cubicBezTo>
                    <a:pt x="520" y="305"/>
                    <a:pt x="508" y="256"/>
                    <a:pt x="484" y="208"/>
                  </a:cubicBezTo>
                  <a:cubicBezTo>
                    <a:pt x="460" y="147"/>
                    <a:pt x="424" y="99"/>
                    <a:pt x="375" y="63"/>
                  </a:cubicBezTo>
                  <a:cubicBezTo>
                    <a:pt x="337" y="25"/>
                    <a:pt x="284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277;p60">
              <a:extLst>
                <a:ext uri="{FF2B5EF4-FFF2-40B4-BE49-F238E27FC236}">
                  <a16:creationId xmlns:a16="http://schemas.microsoft.com/office/drawing/2014/main" id="{86378A7E-12FF-B940-B9FA-915A58715906}"/>
                </a:ext>
              </a:extLst>
            </p:cNvPr>
            <p:cNvSpPr/>
            <p:nvPr/>
          </p:nvSpPr>
          <p:spPr>
            <a:xfrm>
              <a:off x="1405488" y="2274428"/>
              <a:ext cx="205696" cy="182546"/>
            </a:xfrm>
            <a:custGeom>
              <a:avLst/>
              <a:gdLst/>
              <a:ahLst/>
              <a:cxnLst/>
              <a:rect l="l" t="t" r="r" b="b"/>
              <a:pathLst>
                <a:path w="3261" h="2894" extrusionOk="0">
                  <a:moveTo>
                    <a:pt x="1626" y="1"/>
                  </a:moveTo>
                  <a:cubicBezTo>
                    <a:pt x="993" y="1"/>
                    <a:pt x="369" y="409"/>
                    <a:pt x="214" y="1139"/>
                  </a:cubicBezTo>
                  <a:cubicBezTo>
                    <a:pt x="1" y="2105"/>
                    <a:pt x="772" y="2893"/>
                    <a:pt x="1629" y="2893"/>
                  </a:cubicBezTo>
                  <a:cubicBezTo>
                    <a:pt x="1887" y="2893"/>
                    <a:pt x="2153" y="2822"/>
                    <a:pt x="2402" y="2662"/>
                  </a:cubicBezTo>
                  <a:cubicBezTo>
                    <a:pt x="3067" y="2227"/>
                    <a:pt x="3260" y="1333"/>
                    <a:pt x="2837" y="668"/>
                  </a:cubicBezTo>
                  <a:cubicBezTo>
                    <a:pt x="2544" y="212"/>
                    <a:pt x="2083" y="1"/>
                    <a:pt x="1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278;p60">
              <a:extLst>
                <a:ext uri="{FF2B5EF4-FFF2-40B4-BE49-F238E27FC236}">
                  <a16:creationId xmlns:a16="http://schemas.microsoft.com/office/drawing/2014/main" id="{A90D39D7-1BC2-5949-8456-253829CDFFDC}"/>
                </a:ext>
              </a:extLst>
            </p:cNvPr>
            <p:cNvSpPr/>
            <p:nvPr/>
          </p:nvSpPr>
          <p:spPr>
            <a:xfrm>
              <a:off x="1447939" y="2321042"/>
              <a:ext cx="57274" cy="45163"/>
            </a:xfrm>
            <a:custGeom>
              <a:avLst/>
              <a:gdLst/>
              <a:ahLst/>
              <a:cxnLst/>
              <a:rect l="l" t="t" r="r" b="b"/>
              <a:pathLst>
                <a:path w="908" h="716" extrusionOk="0">
                  <a:moveTo>
                    <a:pt x="667" y="0"/>
                  </a:moveTo>
                  <a:cubicBezTo>
                    <a:pt x="637" y="0"/>
                    <a:pt x="607" y="8"/>
                    <a:pt x="581" y="26"/>
                  </a:cubicBezTo>
                  <a:lnTo>
                    <a:pt x="97" y="340"/>
                  </a:lnTo>
                  <a:cubicBezTo>
                    <a:pt x="25" y="388"/>
                    <a:pt x="1" y="485"/>
                    <a:pt x="49" y="570"/>
                  </a:cubicBezTo>
                  <a:lnTo>
                    <a:pt x="97" y="642"/>
                  </a:lnTo>
                  <a:cubicBezTo>
                    <a:pt x="129" y="689"/>
                    <a:pt x="185" y="716"/>
                    <a:pt x="241" y="716"/>
                  </a:cubicBezTo>
                  <a:cubicBezTo>
                    <a:pt x="271" y="716"/>
                    <a:pt x="301" y="708"/>
                    <a:pt x="327" y="690"/>
                  </a:cubicBezTo>
                  <a:lnTo>
                    <a:pt x="811" y="388"/>
                  </a:lnTo>
                  <a:cubicBezTo>
                    <a:pt x="883" y="340"/>
                    <a:pt x="907" y="231"/>
                    <a:pt x="859" y="159"/>
                  </a:cubicBezTo>
                  <a:lnTo>
                    <a:pt x="811" y="74"/>
                  </a:lnTo>
                  <a:cubicBezTo>
                    <a:pt x="779" y="27"/>
                    <a:pt x="723" y="0"/>
                    <a:pt x="6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279;p60">
              <a:extLst>
                <a:ext uri="{FF2B5EF4-FFF2-40B4-BE49-F238E27FC236}">
                  <a16:creationId xmlns:a16="http://schemas.microsoft.com/office/drawing/2014/main" id="{06AEE92D-72A2-7341-985D-C78D2C47F2F3}"/>
                </a:ext>
              </a:extLst>
            </p:cNvPr>
            <p:cNvSpPr/>
            <p:nvPr/>
          </p:nvSpPr>
          <p:spPr>
            <a:xfrm>
              <a:off x="1470836" y="2340218"/>
              <a:ext cx="96130" cy="76765"/>
            </a:xfrm>
            <a:custGeom>
              <a:avLst/>
              <a:gdLst/>
              <a:ahLst/>
              <a:cxnLst/>
              <a:rect l="l" t="t" r="r" b="b"/>
              <a:pathLst>
                <a:path w="1524" h="1217" extrusionOk="0">
                  <a:moveTo>
                    <a:pt x="1373" y="1"/>
                  </a:moveTo>
                  <a:cubicBezTo>
                    <a:pt x="1337" y="1"/>
                    <a:pt x="1301" y="16"/>
                    <a:pt x="1282" y="48"/>
                  </a:cubicBezTo>
                  <a:cubicBezTo>
                    <a:pt x="1257" y="60"/>
                    <a:pt x="1245" y="84"/>
                    <a:pt x="1221" y="96"/>
                  </a:cubicBezTo>
                  <a:lnTo>
                    <a:pt x="1088" y="96"/>
                  </a:lnTo>
                  <a:cubicBezTo>
                    <a:pt x="967" y="84"/>
                    <a:pt x="846" y="72"/>
                    <a:pt x="738" y="72"/>
                  </a:cubicBezTo>
                  <a:cubicBezTo>
                    <a:pt x="677" y="72"/>
                    <a:pt x="629" y="84"/>
                    <a:pt x="580" y="108"/>
                  </a:cubicBezTo>
                  <a:cubicBezTo>
                    <a:pt x="568" y="108"/>
                    <a:pt x="568" y="120"/>
                    <a:pt x="556" y="120"/>
                  </a:cubicBezTo>
                  <a:lnTo>
                    <a:pt x="61" y="447"/>
                  </a:lnTo>
                  <a:cubicBezTo>
                    <a:pt x="12" y="471"/>
                    <a:pt x="0" y="531"/>
                    <a:pt x="24" y="580"/>
                  </a:cubicBezTo>
                  <a:lnTo>
                    <a:pt x="399" y="1160"/>
                  </a:lnTo>
                  <a:cubicBezTo>
                    <a:pt x="422" y="1198"/>
                    <a:pt x="463" y="1217"/>
                    <a:pt x="506" y="1217"/>
                  </a:cubicBezTo>
                  <a:cubicBezTo>
                    <a:pt x="532" y="1217"/>
                    <a:pt x="558" y="1210"/>
                    <a:pt x="580" y="1196"/>
                  </a:cubicBezTo>
                  <a:cubicBezTo>
                    <a:pt x="605" y="1184"/>
                    <a:pt x="617" y="1160"/>
                    <a:pt x="629" y="1136"/>
                  </a:cubicBezTo>
                  <a:cubicBezTo>
                    <a:pt x="653" y="1154"/>
                    <a:pt x="680" y="1163"/>
                    <a:pt x="706" y="1163"/>
                  </a:cubicBezTo>
                  <a:cubicBezTo>
                    <a:pt x="732" y="1163"/>
                    <a:pt x="756" y="1154"/>
                    <a:pt x="774" y="1136"/>
                  </a:cubicBezTo>
                  <a:cubicBezTo>
                    <a:pt x="810" y="1112"/>
                    <a:pt x="822" y="1087"/>
                    <a:pt x="834" y="1063"/>
                  </a:cubicBezTo>
                  <a:cubicBezTo>
                    <a:pt x="857" y="1077"/>
                    <a:pt x="880" y="1083"/>
                    <a:pt x="903" y="1083"/>
                  </a:cubicBezTo>
                  <a:cubicBezTo>
                    <a:pt x="980" y="1083"/>
                    <a:pt x="1049" y="1014"/>
                    <a:pt x="1040" y="930"/>
                  </a:cubicBezTo>
                  <a:lnTo>
                    <a:pt x="1040" y="930"/>
                  </a:lnTo>
                  <a:cubicBezTo>
                    <a:pt x="1065" y="948"/>
                    <a:pt x="1091" y="955"/>
                    <a:pt x="1116" y="955"/>
                  </a:cubicBezTo>
                  <a:cubicBezTo>
                    <a:pt x="1211" y="955"/>
                    <a:pt x="1291" y="842"/>
                    <a:pt x="1233" y="737"/>
                  </a:cubicBezTo>
                  <a:lnTo>
                    <a:pt x="1016" y="411"/>
                  </a:lnTo>
                  <a:cubicBezTo>
                    <a:pt x="1040" y="398"/>
                    <a:pt x="1185" y="386"/>
                    <a:pt x="1221" y="386"/>
                  </a:cubicBezTo>
                  <a:cubicBezTo>
                    <a:pt x="1269" y="374"/>
                    <a:pt x="1306" y="362"/>
                    <a:pt x="1342" y="338"/>
                  </a:cubicBezTo>
                  <a:cubicBezTo>
                    <a:pt x="1378" y="314"/>
                    <a:pt x="1414" y="278"/>
                    <a:pt x="1451" y="229"/>
                  </a:cubicBezTo>
                  <a:cubicBezTo>
                    <a:pt x="1487" y="169"/>
                    <a:pt x="1523" y="96"/>
                    <a:pt x="1463" y="36"/>
                  </a:cubicBezTo>
                  <a:cubicBezTo>
                    <a:pt x="1440" y="13"/>
                    <a:pt x="1406" y="1"/>
                    <a:pt x="1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280;p60">
              <a:extLst>
                <a:ext uri="{FF2B5EF4-FFF2-40B4-BE49-F238E27FC236}">
                  <a16:creationId xmlns:a16="http://schemas.microsoft.com/office/drawing/2014/main" id="{A739C375-AFC7-7B47-99A8-652899FA9158}"/>
                </a:ext>
              </a:extLst>
            </p:cNvPr>
            <p:cNvSpPr/>
            <p:nvPr/>
          </p:nvSpPr>
          <p:spPr>
            <a:xfrm>
              <a:off x="659606" y="592542"/>
              <a:ext cx="308134" cy="292301"/>
            </a:xfrm>
            <a:custGeom>
              <a:avLst/>
              <a:gdLst/>
              <a:ahLst/>
              <a:cxnLst/>
              <a:rect l="l" t="t" r="r" b="b"/>
              <a:pathLst>
                <a:path w="4885" h="4634" extrusionOk="0">
                  <a:moveTo>
                    <a:pt x="2452" y="1"/>
                  </a:moveTo>
                  <a:cubicBezTo>
                    <a:pt x="2365" y="1"/>
                    <a:pt x="2277" y="5"/>
                    <a:pt x="2189" y="16"/>
                  </a:cubicBezTo>
                  <a:cubicBezTo>
                    <a:pt x="920" y="149"/>
                    <a:pt x="1" y="1297"/>
                    <a:pt x="134" y="2566"/>
                  </a:cubicBezTo>
                  <a:cubicBezTo>
                    <a:pt x="258" y="3753"/>
                    <a:pt x="1271" y="4633"/>
                    <a:pt x="2440" y="4633"/>
                  </a:cubicBezTo>
                  <a:cubicBezTo>
                    <a:pt x="2521" y="4633"/>
                    <a:pt x="2602" y="4629"/>
                    <a:pt x="2684" y="4621"/>
                  </a:cubicBezTo>
                  <a:cubicBezTo>
                    <a:pt x="3965" y="4476"/>
                    <a:pt x="4884" y="3339"/>
                    <a:pt x="4739" y="2070"/>
                  </a:cubicBezTo>
                  <a:cubicBezTo>
                    <a:pt x="4615" y="879"/>
                    <a:pt x="3613" y="1"/>
                    <a:pt x="2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281;p60">
              <a:extLst>
                <a:ext uri="{FF2B5EF4-FFF2-40B4-BE49-F238E27FC236}">
                  <a16:creationId xmlns:a16="http://schemas.microsoft.com/office/drawing/2014/main" id="{35D1BF53-0DF5-B14D-B389-6D2AD55110F7}"/>
                </a:ext>
              </a:extLst>
            </p:cNvPr>
            <p:cNvSpPr/>
            <p:nvPr/>
          </p:nvSpPr>
          <p:spPr>
            <a:xfrm>
              <a:off x="723629" y="646599"/>
              <a:ext cx="209039" cy="167534"/>
            </a:xfrm>
            <a:custGeom>
              <a:avLst/>
              <a:gdLst/>
              <a:ahLst/>
              <a:cxnLst/>
              <a:rect l="l" t="t" r="r" b="b"/>
              <a:pathLst>
                <a:path w="3314" h="2656" extrusionOk="0">
                  <a:moveTo>
                    <a:pt x="952" y="0"/>
                  </a:moveTo>
                  <a:cubicBezTo>
                    <a:pt x="380" y="0"/>
                    <a:pt x="0" y="693"/>
                    <a:pt x="255" y="1479"/>
                  </a:cubicBezTo>
                  <a:cubicBezTo>
                    <a:pt x="545" y="2386"/>
                    <a:pt x="787" y="2652"/>
                    <a:pt x="787" y="2652"/>
                  </a:cubicBezTo>
                  <a:cubicBezTo>
                    <a:pt x="787" y="2652"/>
                    <a:pt x="814" y="2655"/>
                    <a:pt x="871" y="2655"/>
                  </a:cubicBezTo>
                  <a:cubicBezTo>
                    <a:pt x="1028" y="2655"/>
                    <a:pt x="1409" y="2629"/>
                    <a:pt x="2056" y="2434"/>
                  </a:cubicBezTo>
                  <a:cubicBezTo>
                    <a:pt x="2938" y="2180"/>
                    <a:pt x="3313" y="1298"/>
                    <a:pt x="2721" y="851"/>
                  </a:cubicBezTo>
                  <a:cubicBezTo>
                    <a:pt x="2571" y="733"/>
                    <a:pt x="2417" y="692"/>
                    <a:pt x="2274" y="692"/>
                  </a:cubicBezTo>
                  <a:cubicBezTo>
                    <a:pt x="2035" y="692"/>
                    <a:pt x="1828" y="807"/>
                    <a:pt x="1730" y="875"/>
                  </a:cubicBezTo>
                  <a:cubicBezTo>
                    <a:pt x="1730" y="682"/>
                    <a:pt x="1681" y="198"/>
                    <a:pt x="1198" y="41"/>
                  </a:cubicBezTo>
                  <a:cubicBezTo>
                    <a:pt x="1113" y="13"/>
                    <a:pt x="1031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282;p60">
              <a:extLst>
                <a:ext uri="{FF2B5EF4-FFF2-40B4-BE49-F238E27FC236}">
                  <a16:creationId xmlns:a16="http://schemas.microsoft.com/office/drawing/2014/main" id="{94DD59D7-A3E6-AF47-BCF1-B1991B85C295}"/>
                </a:ext>
              </a:extLst>
            </p:cNvPr>
            <p:cNvSpPr/>
            <p:nvPr/>
          </p:nvSpPr>
          <p:spPr>
            <a:xfrm>
              <a:off x="504879" y="1789934"/>
              <a:ext cx="293878" cy="225250"/>
            </a:xfrm>
            <a:custGeom>
              <a:avLst/>
              <a:gdLst/>
              <a:ahLst/>
              <a:cxnLst/>
              <a:rect l="l" t="t" r="r" b="b"/>
              <a:pathLst>
                <a:path w="4659" h="3571" extrusionOk="0">
                  <a:moveTo>
                    <a:pt x="2354" y="1"/>
                  </a:moveTo>
                  <a:cubicBezTo>
                    <a:pt x="2264" y="1"/>
                    <a:pt x="2173" y="7"/>
                    <a:pt x="2079" y="21"/>
                  </a:cubicBezTo>
                  <a:cubicBezTo>
                    <a:pt x="508" y="251"/>
                    <a:pt x="0" y="2257"/>
                    <a:pt x="1269" y="3212"/>
                  </a:cubicBezTo>
                  <a:cubicBezTo>
                    <a:pt x="1590" y="3454"/>
                    <a:pt x="1968" y="3571"/>
                    <a:pt x="2343" y="3571"/>
                  </a:cubicBezTo>
                  <a:cubicBezTo>
                    <a:pt x="2885" y="3571"/>
                    <a:pt x="3421" y="3326"/>
                    <a:pt x="3771" y="2861"/>
                  </a:cubicBezTo>
                  <a:cubicBezTo>
                    <a:pt x="4658" y="1656"/>
                    <a:pt x="3780" y="1"/>
                    <a:pt x="23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283;p60">
              <a:extLst>
                <a:ext uri="{FF2B5EF4-FFF2-40B4-BE49-F238E27FC236}">
                  <a16:creationId xmlns:a16="http://schemas.microsoft.com/office/drawing/2014/main" id="{CE8FB85A-26CC-8547-8363-E7A7F706B67D}"/>
                </a:ext>
              </a:extLst>
            </p:cNvPr>
            <p:cNvSpPr/>
            <p:nvPr/>
          </p:nvSpPr>
          <p:spPr>
            <a:xfrm>
              <a:off x="590726" y="1828789"/>
              <a:ext cx="153594" cy="128552"/>
            </a:xfrm>
            <a:custGeom>
              <a:avLst/>
              <a:gdLst/>
              <a:ahLst/>
              <a:cxnLst/>
              <a:rect l="l" t="t" r="r" b="b"/>
              <a:pathLst>
                <a:path w="2435" h="2038" extrusionOk="0">
                  <a:moveTo>
                    <a:pt x="716" y="0"/>
                  </a:moveTo>
                  <a:cubicBezTo>
                    <a:pt x="318" y="0"/>
                    <a:pt x="0" y="463"/>
                    <a:pt x="90" y="1049"/>
                  </a:cubicBezTo>
                  <a:cubicBezTo>
                    <a:pt x="211" y="1774"/>
                    <a:pt x="368" y="2004"/>
                    <a:pt x="368" y="2004"/>
                  </a:cubicBezTo>
                  <a:cubicBezTo>
                    <a:pt x="368" y="2004"/>
                    <a:pt x="480" y="2038"/>
                    <a:pt x="743" y="2038"/>
                  </a:cubicBezTo>
                  <a:cubicBezTo>
                    <a:pt x="893" y="2038"/>
                    <a:pt x="1092" y="2027"/>
                    <a:pt x="1347" y="1992"/>
                  </a:cubicBezTo>
                  <a:cubicBezTo>
                    <a:pt x="2060" y="1895"/>
                    <a:pt x="2435" y="1279"/>
                    <a:pt x="2036" y="868"/>
                  </a:cubicBezTo>
                  <a:cubicBezTo>
                    <a:pt x="1911" y="750"/>
                    <a:pt x="1751" y="687"/>
                    <a:pt x="1591" y="687"/>
                  </a:cubicBezTo>
                  <a:cubicBezTo>
                    <a:pt x="1486" y="687"/>
                    <a:pt x="1382" y="714"/>
                    <a:pt x="1286" y="771"/>
                  </a:cubicBezTo>
                  <a:cubicBezTo>
                    <a:pt x="1347" y="493"/>
                    <a:pt x="1226" y="203"/>
                    <a:pt x="984" y="70"/>
                  </a:cubicBezTo>
                  <a:cubicBezTo>
                    <a:pt x="893" y="22"/>
                    <a:pt x="803" y="0"/>
                    <a:pt x="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284;p60">
              <a:extLst>
                <a:ext uri="{FF2B5EF4-FFF2-40B4-BE49-F238E27FC236}">
                  <a16:creationId xmlns:a16="http://schemas.microsoft.com/office/drawing/2014/main" id="{6792C488-1D2F-6449-B5AE-969229662878}"/>
                </a:ext>
              </a:extLst>
            </p:cNvPr>
            <p:cNvSpPr/>
            <p:nvPr/>
          </p:nvSpPr>
          <p:spPr>
            <a:xfrm>
              <a:off x="1506663" y="1693552"/>
              <a:ext cx="238748" cy="197748"/>
            </a:xfrm>
            <a:custGeom>
              <a:avLst/>
              <a:gdLst/>
              <a:ahLst/>
              <a:cxnLst/>
              <a:rect l="l" t="t" r="r" b="b"/>
              <a:pathLst>
                <a:path w="3785" h="3135" extrusionOk="0">
                  <a:moveTo>
                    <a:pt x="1921" y="1"/>
                  </a:moveTo>
                  <a:cubicBezTo>
                    <a:pt x="1708" y="1"/>
                    <a:pt x="1488" y="46"/>
                    <a:pt x="1270" y="147"/>
                  </a:cubicBezTo>
                  <a:cubicBezTo>
                    <a:pt x="0" y="739"/>
                    <a:pt x="73" y="2552"/>
                    <a:pt x="1378" y="3036"/>
                  </a:cubicBezTo>
                  <a:cubicBezTo>
                    <a:pt x="1559" y="3103"/>
                    <a:pt x="1743" y="3135"/>
                    <a:pt x="1925" y="3135"/>
                  </a:cubicBezTo>
                  <a:cubicBezTo>
                    <a:pt x="2557" y="3135"/>
                    <a:pt x="3150" y="2747"/>
                    <a:pt x="3385" y="2117"/>
                  </a:cubicBezTo>
                  <a:cubicBezTo>
                    <a:pt x="3784" y="1038"/>
                    <a:pt x="2937" y="1"/>
                    <a:pt x="19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285;p60">
              <a:extLst>
                <a:ext uri="{FF2B5EF4-FFF2-40B4-BE49-F238E27FC236}">
                  <a16:creationId xmlns:a16="http://schemas.microsoft.com/office/drawing/2014/main" id="{EA1BD361-7962-D748-8CA8-846D289E7061}"/>
                </a:ext>
              </a:extLst>
            </p:cNvPr>
            <p:cNvSpPr/>
            <p:nvPr/>
          </p:nvSpPr>
          <p:spPr>
            <a:xfrm>
              <a:off x="1562675" y="1733480"/>
              <a:ext cx="143817" cy="113476"/>
            </a:xfrm>
            <a:custGeom>
              <a:avLst/>
              <a:gdLst/>
              <a:ahLst/>
              <a:cxnLst/>
              <a:rect l="l" t="t" r="r" b="b"/>
              <a:pathLst>
                <a:path w="2280" h="1799" extrusionOk="0">
                  <a:moveTo>
                    <a:pt x="658" y="1"/>
                  </a:moveTo>
                  <a:cubicBezTo>
                    <a:pt x="225" y="1"/>
                    <a:pt x="1" y="521"/>
                    <a:pt x="249" y="1061"/>
                  </a:cubicBezTo>
                  <a:cubicBezTo>
                    <a:pt x="527" y="1641"/>
                    <a:pt x="720" y="1798"/>
                    <a:pt x="720" y="1798"/>
                  </a:cubicBezTo>
                  <a:cubicBezTo>
                    <a:pt x="720" y="1798"/>
                    <a:pt x="974" y="1798"/>
                    <a:pt x="1542" y="1545"/>
                  </a:cubicBezTo>
                  <a:cubicBezTo>
                    <a:pt x="2110" y="1291"/>
                    <a:pt x="2279" y="674"/>
                    <a:pt x="1844" y="420"/>
                  </a:cubicBezTo>
                  <a:cubicBezTo>
                    <a:pt x="1763" y="376"/>
                    <a:pt x="1675" y="354"/>
                    <a:pt x="1588" y="354"/>
                  </a:cubicBezTo>
                  <a:cubicBezTo>
                    <a:pt x="1440" y="354"/>
                    <a:pt x="1293" y="415"/>
                    <a:pt x="1179" y="529"/>
                  </a:cubicBezTo>
                  <a:cubicBezTo>
                    <a:pt x="1167" y="275"/>
                    <a:pt x="998" y="70"/>
                    <a:pt x="756" y="10"/>
                  </a:cubicBezTo>
                  <a:cubicBezTo>
                    <a:pt x="722" y="4"/>
                    <a:pt x="690" y="1"/>
                    <a:pt x="6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286;p60">
              <a:extLst>
                <a:ext uri="{FF2B5EF4-FFF2-40B4-BE49-F238E27FC236}">
                  <a16:creationId xmlns:a16="http://schemas.microsoft.com/office/drawing/2014/main" id="{F7BF57FD-9DF8-EE4F-B3C5-40D34C65994A}"/>
                </a:ext>
              </a:extLst>
            </p:cNvPr>
            <p:cNvSpPr/>
            <p:nvPr/>
          </p:nvSpPr>
          <p:spPr>
            <a:xfrm>
              <a:off x="957707" y="2530332"/>
              <a:ext cx="170877" cy="154729"/>
            </a:xfrm>
            <a:custGeom>
              <a:avLst/>
              <a:gdLst/>
              <a:ahLst/>
              <a:cxnLst/>
              <a:rect l="l" t="t" r="r" b="b"/>
              <a:pathLst>
                <a:path w="2709" h="2453" extrusionOk="0">
                  <a:moveTo>
                    <a:pt x="1471" y="0"/>
                  </a:moveTo>
                  <a:cubicBezTo>
                    <a:pt x="1096" y="0"/>
                    <a:pt x="714" y="179"/>
                    <a:pt x="460" y="515"/>
                  </a:cubicBezTo>
                  <a:cubicBezTo>
                    <a:pt x="1" y="1023"/>
                    <a:pt x="73" y="1820"/>
                    <a:pt x="617" y="2219"/>
                  </a:cubicBezTo>
                  <a:cubicBezTo>
                    <a:pt x="831" y="2377"/>
                    <a:pt x="1076" y="2453"/>
                    <a:pt x="1318" y="2453"/>
                  </a:cubicBezTo>
                  <a:cubicBezTo>
                    <a:pt x="1705" y="2453"/>
                    <a:pt x="2081" y="2258"/>
                    <a:pt x="2297" y="1893"/>
                  </a:cubicBezTo>
                  <a:cubicBezTo>
                    <a:pt x="2708" y="1385"/>
                    <a:pt x="2636" y="636"/>
                    <a:pt x="2128" y="213"/>
                  </a:cubicBezTo>
                  <a:cubicBezTo>
                    <a:pt x="1934" y="69"/>
                    <a:pt x="1704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287;p60">
              <a:extLst>
                <a:ext uri="{FF2B5EF4-FFF2-40B4-BE49-F238E27FC236}">
                  <a16:creationId xmlns:a16="http://schemas.microsoft.com/office/drawing/2014/main" id="{64E023BD-12AB-644C-907E-72CBC66DADAB}"/>
                </a:ext>
              </a:extLst>
            </p:cNvPr>
            <p:cNvSpPr/>
            <p:nvPr/>
          </p:nvSpPr>
          <p:spPr>
            <a:xfrm>
              <a:off x="1004888" y="2557077"/>
              <a:ext cx="100798" cy="86795"/>
            </a:xfrm>
            <a:custGeom>
              <a:avLst/>
              <a:gdLst/>
              <a:ahLst/>
              <a:cxnLst/>
              <a:rect l="l" t="t" r="r" b="b"/>
              <a:pathLst>
                <a:path w="1598" h="1376" extrusionOk="0">
                  <a:moveTo>
                    <a:pt x="489" y="0"/>
                  </a:moveTo>
                  <a:cubicBezTo>
                    <a:pt x="225" y="0"/>
                    <a:pt x="0" y="318"/>
                    <a:pt x="51" y="719"/>
                  </a:cubicBezTo>
                  <a:cubicBezTo>
                    <a:pt x="63" y="937"/>
                    <a:pt x="123" y="1155"/>
                    <a:pt x="208" y="1360"/>
                  </a:cubicBezTo>
                  <a:cubicBezTo>
                    <a:pt x="292" y="1369"/>
                    <a:pt x="376" y="1375"/>
                    <a:pt x="461" y="1375"/>
                  </a:cubicBezTo>
                  <a:cubicBezTo>
                    <a:pt x="594" y="1375"/>
                    <a:pt x="727" y="1361"/>
                    <a:pt x="860" y="1324"/>
                  </a:cubicBezTo>
                  <a:cubicBezTo>
                    <a:pt x="1344" y="1251"/>
                    <a:pt x="1598" y="828"/>
                    <a:pt x="1344" y="550"/>
                  </a:cubicBezTo>
                  <a:cubicBezTo>
                    <a:pt x="1266" y="480"/>
                    <a:pt x="1164" y="442"/>
                    <a:pt x="1062" y="442"/>
                  </a:cubicBezTo>
                  <a:cubicBezTo>
                    <a:pt x="988" y="442"/>
                    <a:pt x="914" y="462"/>
                    <a:pt x="848" y="502"/>
                  </a:cubicBezTo>
                  <a:cubicBezTo>
                    <a:pt x="897" y="321"/>
                    <a:pt x="824" y="127"/>
                    <a:pt x="655" y="43"/>
                  </a:cubicBezTo>
                  <a:cubicBezTo>
                    <a:pt x="599" y="14"/>
                    <a:pt x="543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288;p60">
              <a:extLst>
                <a:ext uri="{FF2B5EF4-FFF2-40B4-BE49-F238E27FC236}">
                  <a16:creationId xmlns:a16="http://schemas.microsoft.com/office/drawing/2014/main" id="{99DC7840-E94E-1342-B285-1640A05F9930}"/>
                </a:ext>
              </a:extLst>
            </p:cNvPr>
            <p:cNvSpPr/>
            <p:nvPr/>
          </p:nvSpPr>
          <p:spPr>
            <a:xfrm>
              <a:off x="1859640" y="480644"/>
              <a:ext cx="1213043" cy="1113949"/>
            </a:xfrm>
            <a:custGeom>
              <a:avLst/>
              <a:gdLst/>
              <a:ahLst/>
              <a:cxnLst/>
              <a:rect l="l" t="t" r="r" b="b"/>
              <a:pathLst>
                <a:path w="19231" h="17660" extrusionOk="0">
                  <a:moveTo>
                    <a:pt x="1270" y="1"/>
                  </a:moveTo>
                  <a:lnTo>
                    <a:pt x="1270" y="13"/>
                  </a:lnTo>
                  <a:lnTo>
                    <a:pt x="1258" y="13"/>
                  </a:lnTo>
                  <a:lnTo>
                    <a:pt x="1258" y="25"/>
                  </a:lnTo>
                  <a:lnTo>
                    <a:pt x="1246" y="13"/>
                  </a:lnTo>
                  <a:lnTo>
                    <a:pt x="1246" y="25"/>
                  </a:lnTo>
                  <a:lnTo>
                    <a:pt x="1233" y="25"/>
                  </a:lnTo>
                  <a:lnTo>
                    <a:pt x="1233" y="37"/>
                  </a:lnTo>
                  <a:lnTo>
                    <a:pt x="1221" y="25"/>
                  </a:lnTo>
                  <a:lnTo>
                    <a:pt x="1221" y="37"/>
                  </a:lnTo>
                  <a:lnTo>
                    <a:pt x="1209" y="37"/>
                  </a:lnTo>
                  <a:lnTo>
                    <a:pt x="1209" y="49"/>
                  </a:lnTo>
                  <a:lnTo>
                    <a:pt x="1197" y="37"/>
                  </a:lnTo>
                  <a:lnTo>
                    <a:pt x="1197" y="49"/>
                  </a:lnTo>
                  <a:lnTo>
                    <a:pt x="1185" y="37"/>
                  </a:lnTo>
                  <a:lnTo>
                    <a:pt x="1185" y="49"/>
                  </a:lnTo>
                  <a:lnTo>
                    <a:pt x="1173" y="49"/>
                  </a:lnTo>
                  <a:lnTo>
                    <a:pt x="1173" y="61"/>
                  </a:lnTo>
                  <a:lnTo>
                    <a:pt x="1149" y="61"/>
                  </a:lnTo>
                  <a:lnTo>
                    <a:pt x="1149" y="73"/>
                  </a:lnTo>
                  <a:lnTo>
                    <a:pt x="1137" y="61"/>
                  </a:lnTo>
                  <a:lnTo>
                    <a:pt x="1137" y="73"/>
                  </a:lnTo>
                  <a:lnTo>
                    <a:pt x="1125" y="73"/>
                  </a:lnTo>
                  <a:lnTo>
                    <a:pt x="1125" y="85"/>
                  </a:lnTo>
                  <a:lnTo>
                    <a:pt x="1113" y="73"/>
                  </a:lnTo>
                  <a:lnTo>
                    <a:pt x="1113" y="85"/>
                  </a:lnTo>
                  <a:lnTo>
                    <a:pt x="1101" y="85"/>
                  </a:lnTo>
                  <a:lnTo>
                    <a:pt x="1101" y="97"/>
                  </a:lnTo>
                  <a:lnTo>
                    <a:pt x="1088" y="85"/>
                  </a:lnTo>
                  <a:lnTo>
                    <a:pt x="1088" y="97"/>
                  </a:lnTo>
                  <a:lnTo>
                    <a:pt x="1076" y="85"/>
                  </a:lnTo>
                  <a:lnTo>
                    <a:pt x="1076" y="97"/>
                  </a:lnTo>
                  <a:lnTo>
                    <a:pt x="1064" y="97"/>
                  </a:lnTo>
                  <a:lnTo>
                    <a:pt x="1064" y="110"/>
                  </a:lnTo>
                  <a:lnTo>
                    <a:pt x="1040" y="110"/>
                  </a:lnTo>
                  <a:lnTo>
                    <a:pt x="1040" y="122"/>
                  </a:lnTo>
                  <a:lnTo>
                    <a:pt x="1028" y="110"/>
                  </a:lnTo>
                  <a:lnTo>
                    <a:pt x="1028" y="122"/>
                  </a:lnTo>
                  <a:lnTo>
                    <a:pt x="1016" y="122"/>
                  </a:lnTo>
                  <a:lnTo>
                    <a:pt x="1016" y="134"/>
                  </a:lnTo>
                  <a:lnTo>
                    <a:pt x="1004" y="122"/>
                  </a:lnTo>
                  <a:lnTo>
                    <a:pt x="1004" y="134"/>
                  </a:lnTo>
                  <a:lnTo>
                    <a:pt x="992" y="134"/>
                  </a:lnTo>
                  <a:lnTo>
                    <a:pt x="992" y="146"/>
                  </a:lnTo>
                  <a:lnTo>
                    <a:pt x="980" y="134"/>
                  </a:lnTo>
                  <a:lnTo>
                    <a:pt x="980" y="146"/>
                  </a:lnTo>
                  <a:lnTo>
                    <a:pt x="955" y="146"/>
                  </a:lnTo>
                  <a:lnTo>
                    <a:pt x="955" y="158"/>
                  </a:lnTo>
                  <a:lnTo>
                    <a:pt x="943" y="146"/>
                  </a:lnTo>
                  <a:lnTo>
                    <a:pt x="943" y="158"/>
                  </a:lnTo>
                  <a:lnTo>
                    <a:pt x="931" y="158"/>
                  </a:lnTo>
                  <a:lnTo>
                    <a:pt x="931" y="170"/>
                  </a:lnTo>
                  <a:lnTo>
                    <a:pt x="919" y="158"/>
                  </a:lnTo>
                  <a:lnTo>
                    <a:pt x="919" y="170"/>
                  </a:lnTo>
                  <a:lnTo>
                    <a:pt x="907" y="170"/>
                  </a:lnTo>
                  <a:lnTo>
                    <a:pt x="907" y="182"/>
                  </a:lnTo>
                  <a:lnTo>
                    <a:pt x="895" y="170"/>
                  </a:lnTo>
                  <a:lnTo>
                    <a:pt x="895" y="182"/>
                  </a:lnTo>
                  <a:lnTo>
                    <a:pt x="883" y="170"/>
                  </a:lnTo>
                  <a:lnTo>
                    <a:pt x="883" y="182"/>
                  </a:lnTo>
                  <a:lnTo>
                    <a:pt x="883" y="194"/>
                  </a:lnTo>
                  <a:lnTo>
                    <a:pt x="871" y="182"/>
                  </a:lnTo>
                  <a:lnTo>
                    <a:pt x="871" y="194"/>
                  </a:lnTo>
                  <a:lnTo>
                    <a:pt x="847" y="194"/>
                  </a:lnTo>
                  <a:lnTo>
                    <a:pt x="847" y="206"/>
                  </a:lnTo>
                  <a:lnTo>
                    <a:pt x="835" y="194"/>
                  </a:lnTo>
                  <a:lnTo>
                    <a:pt x="835" y="206"/>
                  </a:lnTo>
                  <a:lnTo>
                    <a:pt x="823" y="206"/>
                  </a:lnTo>
                  <a:lnTo>
                    <a:pt x="823" y="218"/>
                  </a:lnTo>
                  <a:lnTo>
                    <a:pt x="810" y="206"/>
                  </a:lnTo>
                  <a:lnTo>
                    <a:pt x="810" y="218"/>
                  </a:lnTo>
                  <a:lnTo>
                    <a:pt x="798" y="218"/>
                  </a:lnTo>
                  <a:lnTo>
                    <a:pt x="798" y="230"/>
                  </a:lnTo>
                  <a:lnTo>
                    <a:pt x="786" y="218"/>
                  </a:lnTo>
                  <a:lnTo>
                    <a:pt x="786" y="230"/>
                  </a:lnTo>
                  <a:lnTo>
                    <a:pt x="774" y="230"/>
                  </a:lnTo>
                  <a:lnTo>
                    <a:pt x="774" y="242"/>
                  </a:lnTo>
                  <a:lnTo>
                    <a:pt x="762" y="230"/>
                  </a:lnTo>
                  <a:lnTo>
                    <a:pt x="762" y="242"/>
                  </a:lnTo>
                  <a:lnTo>
                    <a:pt x="738" y="242"/>
                  </a:lnTo>
                  <a:lnTo>
                    <a:pt x="738" y="255"/>
                  </a:lnTo>
                  <a:lnTo>
                    <a:pt x="726" y="242"/>
                  </a:lnTo>
                  <a:lnTo>
                    <a:pt x="726" y="255"/>
                  </a:lnTo>
                  <a:lnTo>
                    <a:pt x="714" y="255"/>
                  </a:lnTo>
                  <a:lnTo>
                    <a:pt x="714" y="267"/>
                  </a:lnTo>
                  <a:lnTo>
                    <a:pt x="702" y="255"/>
                  </a:lnTo>
                  <a:lnTo>
                    <a:pt x="702" y="267"/>
                  </a:lnTo>
                  <a:lnTo>
                    <a:pt x="690" y="267"/>
                  </a:lnTo>
                  <a:lnTo>
                    <a:pt x="690" y="279"/>
                  </a:lnTo>
                  <a:lnTo>
                    <a:pt x="677" y="267"/>
                  </a:lnTo>
                  <a:lnTo>
                    <a:pt x="677" y="279"/>
                  </a:lnTo>
                  <a:lnTo>
                    <a:pt x="653" y="279"/>
                  </a:lnTo>
                  <a:lnTo>
                    <a:pt x="653" y="291"/>
                  </a:lnTo>
                  <a:lnTo>
                    <a:pt x="641" y="291"/>
                  </a:lnTo>
                  <a:lnTo>
                    <a:pt x="641" y="303"/>
                  </a:lnTo>
                  <a:lnTo>
                    <a:pt x="629" y="291"/>
                  </a:lnTo>
                  <a:lnTo>
                    <a:pt x="629" y="303"/>
                  </a:lnTo>
                  <a:lnTo>
                    <a:pt x="617" y="291"/>
                  </a:lnTo>
                  <a:lnTo>
                    <a:pt x="617" y="303"/>
                  </a:lnTo>
                  <a:lnTo>
                    <a:pt x="605" y="303"/>
                  </a:lnTo>
                  <a:lnTo>
                    <a:pt x="605" y="315"/>
                  </a:lnTo>
                  <a:lnTo>
                    <a:pt x="593" y="303"/>
                  </a:lnTo>
                  <a:lnTo>
                    <a:pt x="593" y="315"/>
                  </a:lnTo>
                  <a:lnTo>
                    <a:pt x="581" y="315"/>
                  </a:lnTo>
                  <a:lnTo>
                    <a:pt x="581" y="327"/>
                  </a:lnTo>
                  <a:lnTo>
                    <a:pt x="569" y="315"/>
                  </a:lnTo>
                  <a:lnTo>
                    <a:pt x="569" y="327"/>
                  </a:lnTo>
                  <a:lnTo>
                    <a:pt x="545" y="327"/>
                  </a:lnTo>
                  <a:lnTo>
                    <a:pt x="545" y="339"/>
                  </a:lnTo>
                  <a:lnTo>
                    <a:pt x="532" y="327"/>
                  </a:lnTo>
                  <a:lnTo>
                    <a:pt x="532" y="339"/>
                  </a:lnTo>
                  <a:lnTo>
                    <a:pt x="532" y="351"/>
                  </a:lnTo>
                  <a:lnTo>
                    <a:pt x="520" y="339"/>
                  </a:lnTo>
                  <a:lnTo>
                    <a:pt x="520" y="351"/>
                  </a:lnTo>
                  <a:lnTo>
                    <a:pt x="508" y="339"/>
                  </a:lnTo>
                  <a:lnTo>
                    <a:pt x="508" y="351"/>
                  </a:lnTo>
                  <a:lnTo>
                    <a:pt x="496" y="351"/>
                  </a:lnTo>
                  <a:lnTo>
                    <a:pt x="496" y="363"/>
                  </a:lnTo>
                  <a:lnTo>
                    <a:pt x="484" y="351"/>
                  </a:lnTo>
                  <a:lnTo>
                    <a:pt x="484" y="363"/>
                  </a:lnTo>
                  <a:lnTo>
                    <a:pt x="472" y="363"/>
                  </a:lnTo>
                  <a:lnTo>
                    <a:pt x="472" y="375"/>
                  </a:lnTo>
                  <a:lnTo>
                    <a:pt x="460" y="363"/>
                  </a:lnTo>
                  <a:lnTo>
                    <a:pt x="460" y="375"/>
                  </a:lnTo>
                  <a:lnTo>
                    <a:pt x="448" y="375"/>
                  </a:lnTo>
                  <a:lnTo>
                    <a:pt x="448" y="388"/>
                  </a:lnTo>
                  <a:lnTo>
                    <a:pt x="436" y="375"/>
                  </a:lnTo>
                  <a:lnTo>
                    <a:pt x="436" y="388"/>
                  </a:lnTo>
                  <a:lnTo>
                    <a:pt x="424" y="375"/>
                  </a:lnTo>
                  <a:lnTo>
                    <a:pt x="424" y="388"/>
                  </a:lnTo>
                  <a:lnTo>
                    <a:pt x="424" y="400"/>
                  </a:lnTo>
                  <a:lnTo>
                    <a:pt x="412" y="388"/>
                  </a:lnTo>
                  <a:lnTo>
                    <a:pt x="412" y="400"/>
                  </a:lnTo>
                  <a:lnTo>
                    <a:pt x="387" y="400"/>
                  </a:lnTo>
                  <a:lnTo>
                    <a:pt x="387" y="412"/>
                  </a:lnTo>
                  <a:lnTo>
                    <a:pt x="375" y="400"/>
                  </a:lnTo>
                  <a:lnTo>
                    <a:pt x="375" y="412"/>
                  </a:lnTo>
                  <a:lnTo>
                    <a:pt x="363" y="412"/>
                  </a:lnTo>
                  <a:lnTo>
                    <a:pt x="363" y="424"/>
                  </a:lnTo>
                  <a:lnTo>
                    <a:pt x="351" y="412"/>
                  </a:lnTo>
                  <a:lnTo>
                    <a:pt x="351" y="424"/>
                  </a:lnTo>
                  <a:lnTo>
                    <a:pt x="339" y="424"/>
                  </a:lnTo>
                  <a:lnTo>
                    <a:pt x="339" y="436"/>
                  </a:lnTo>
                  <a:lnTo>
                    <a:pt x="327" y="424"/>
                  </a:lnTo>
                  <a:lnTo>
                    <a:pt x="327" y="436"/>
                  </a:lnTo>
                  <a:lnTo>
                    <a:pt x="315" y="424"/>
                  </a:lnTo>
                  <a:lnTo>
                    <a:pt x="315" y="436"/>
                  </a:lnTo>
                  <a:lnTo>
                    <a:pt x="303" y="436"/>
                  </a:lnTo>
                  <a:lnTo>
                    <a:pt x="303" y="448"/>
                  </a:lnTo>
                  <a:lnTo>
                    <a:pt x="279" y="448"/>
                  </a:lnTo>
                  <a:lnTo>
                    <a:pt x="279" y="460"/>
                  </a:lnTo>
                  <a:lnTo>
                    <a:pt x="267" y="448"/>
                  </a:lnTo>
                  <a:lnTo>
                    <a:pt x="267" y="460"/>
                  </a:lnTo>
                  <a:lnTo>
                    <a:pt x="254" y="460"/>
                  </a:lnTo>
                  <a:lnTo>
                    <a:pt x="254" y="472"/>
                  </a:lnTo>
                  <a:lnTo>
                    <a:pt x="242" y="460"/>
                  </a:lnTo>
                  <a:lnTo>
                    <a:pt x="242" y="472"/>
                  </a:lnTo>
                  <a:lnTo>
                    <a:pt x="230" y="472"/>
                  </a:lnTo>
                  <a:lnTo>
                    <a:pt x="230" y="484"/>
                  </a:lnTo>
                  <a:lnTo>
                    <a:pt x="218" y="472"/>
                  </a:lnTo>
                  <a:lnTo>
                    <a:pt x="218" y="484"/>
                  </a:lnTo>
                  <a:lnTo>
                    <a:pt x="194" y="484"/>
                  </a:lnTo>
                  <a:lnTo>
                    <a:pt x="194" y="496"/>
                  </a:lnTo>
                  <a:lnTo>
                    <a:pt x="182" y="484"/>
                  </a:lnTo>
                  <a:lnTo>
                    <a:pt x="182" y="496"/>
                  </a:lnTo>
                  <a:lnTo>
                    <a:pt x="170" y="496"/>
                  </a:lnTo>
                  <a:lnTo>
                    <a:pt x="170" y="508"/>
                  </a:lnTo>
                  <a:lnTo>
                    <a:pt x="158" y="496"/>
                  </a:lnTo>
                  <a:lnTo>
                    <a:pt x="158" y="508"/>
                  </a:lnTo>
                  <a:lnTo>
                    <a:pt x="146" y="508"/>
                  </a:lnTo>
                  <a:lnTo>
                    <a:pt x="146" y="520"/>
                  </a:lnTo>
                  <a:lnTo>
                    <a:pt x="134" y="508"/>
                  </a:lnTo>
                  <a:lnTo>
                    <a:pt x="134" y="520"/>
                  </a:lnTo>
                  <a:lnTo>
                    <a:pt x="121" y="520"/>
                  </a:lnTo>
                  <a:lnTo>
                    <a:pt x="121" y="533"/>
                  </a:lnTo>
                  <a:lnTo>
                    <a:pt x="109" y="520"/>
                  </a:lnTo>
                  <a:lnTo>
                    <a:pt x="109" y="533"/>
                  </a:lnTo>
                  <a:lnTo>
                    <a:pt x="85" y="533"/>
                  </a:lnTo>
                  <a:lnTo>
                    <a:pt x="85" y="545"/>
                  </a:lnTo>
                  <a:lnTo>
                    <a:pt x="73" y="533"/>
                  </a:lnTo>
                  <a:lnTo>
                    <a:pt x="73" y="545"/>
                  </a:lnTo>
                  <a:lnTo>
                    <a:pt x="73" y="557"/>
                  </a:lnTo>
                  <a:lnTo>
                    <a:pt x="61" y="545"/>
                  </a:lnTo>
                  <a:lnTo>
                    <a:pt x="61" y="557"/>
                  </a:lnTo>
                  <a:lnTo>
                    <a:pt x="49" y="545"/>
                  </a:lnTo>
                  <a:lnTo>
                    <a:pt x="49" y="557"/>
                  </a:lnTo>
                  <a:lnTo>
                    <a:pt x="37" y="557"/>
                  </a:lnTo>
                  <a:lnTo>
                    <a:pt x="37" y="569"/>
                  </a:lnTo>
                  <a:lnTo>
                    <a:pt x="25" y="557"/>
                  </a:lnTo>
                  <a:lnTo>
                    <a:pt x="25" y="569"/>
                  </a:lnTo>
                  <a:lnTo>
                    <a:pt x="13" y="569"/>
                  </a:lnTo>
                  <a:lnTo>
                    <a:pt x="13" y="581"/>
                  </a:lnTo>
                  <a:lnTo>
                    <a:pt x="1" y="569"/>
                  </a:lnTo>
                  <a:lnTo>
                    <a:pt x="1" y="15049"/>
                  </a:lnTo>
                  <a:lnTo>
                    <a:pt x="4521" y="17660"/>
                  </a:lnTo>
                  <a:lnTo>
                    <a:pt x="19231" y="10383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289;p60">
              <a:extLst>
                <a:ext uri="{FF2B5EF4-FFF2-40B4-BE49-F238E27FC236}">
                  <a16:creationId xmlns:a16="http://schemas.microsoft.com/office/drawing/2014/main" id="{447FC069-8FE4-B241-A5F3-5F0E74B3F9AB}"/>
                </a:ext>
              </a:extLst>
            </p:cNvPr>
            <p:cNvSpPr/>
            <p:nvPr/>
          </p:nvSpPr>
          <p:spPr>
            <a:xfrm>
              <a:off x="2144810" y="1135573"/>
              <a:ext cx="928627" cy="1103289"/>
            </a:xfrm>
            <a:custGeom>
              <a:avLst/>
              <a:gdLst/>
              <a:ahLst/>
              <a:cxnLst/>
              <a:rect l="l" t="t" r="r" b="b"/>
              <a:pathLst>
                <a:path w="14722" h="17491" extrusionOk="0">
                  <a:moveTo>
                    <a:pt x="14710" y="0"/>
                  </a:moveTo>
                  <a:lnTo>
                    <a:pt x="0" y="7277"/>
                  </a:lnTo>
                  <a:lnTo>
                    <a:pt x="12582" y="14541"/>
                  </a:lnTo>
                  <a:lnTo>
                    <a:pt x="13453" y="17490"/>
                  </a:lnTo>
                  <a:lnTo>
                    <a:pt x="13453" y="17454"/>
                  </a:lnTo>
                  <a:lnTo>
                    <a:pt x="13465" y="17478"/>
                  </a:lnTo>
                  <a:lnTo>
                    <a:pt x="13465" y="17442"/>
                  </a:lnTo>
                  <a:lnTo>
                    <a:pt x="13477" y="17478"/>
                  </a:lnTo>
                  <a:lnTo>
                    <a:pt x="13477" y="17442"/>
                  </a:lnTo>
                  <a:lnTo>
                    <a:pt x="13489" y="17478"/>
                  </a:lnTo>
                  <a:lnTo>
                    <a:pt x="13489" y="17442"/>
                  </a:lnTo>
                  <a:lnTo>
                    <a:pt x="13501" y="17466"/>
                  </a:lnTo>
                  <a:lnTo>
                    <a:pt x="13501" y="17430"/>
                  </a:lnTo>
                  <a:lnTo>
                    <a:pt x="13513" y="17466"/>
                  </a:lnTo>
                  <a:lnTo>
                    <a:pt x="13513" y="17418"/>
                  </a:lnTo>
                  <a:lnTo>
                    <a:pt x="13525" y="17454"/>
                  </a:lnTo>
                  <a:lnTo>
                    <a:pt x="13525" y="17418"/>
                  </a:lnTo>
                  <a:lnTo>
                    <a:pt x="13537" y="17454"/>
                  </a:lnTo>
                  <a:lnTo>
                    <a:pt x="13537" y="17418"/>
                  </a:lnTo>
                  <a:lnTo>
                    <a:pt x="13549" y="17454"/>
                  </a:lnTo>
                  <a:lnTo>
                    <a:pt x="13549" y="17405"/>
                  </a:lnTo>
                  <a:lnTo>
                    <a:pt x="13561" y="17442"/>
                  </a:lnTo>
                  <a:lnTo>
                    <a:pt x="13561" y="17405"/>
                  </a:lnTo>
                  <a:lnTo>
                    <a:pt x="13574" y="17442"/>
                  </a:lnTo>
                  <a:lnTo>
                    <a:pt x="13574" y="17430"/>
                  </a:lnTo>
                  <a:lnTo>
                    <a:pt x="13574" y="17393"/>
                  </a:lnTo>
                  <a:lnTo>
                    <a:pt x="13586" y="17430"/>
                  </a:lnTo>
                  <a:lnTo>
                    <a:pt x="13586" y="17393"/>
                  </a:lnTo>
                  <a:lnTo>
                    <a:pt x="13598" y="17430"/>
                  </a:lnTo>
                  <a:lnTo>
                    <a:pt x="13598" y="17381"/>
                  </a:lnTo>
                  <a:lnTo>
                    <a:pt x="13610" y="17418"/>
                  </a:lnTo>
                  <a:lnTo>
                    <a:pt x="13610" y="17381"/>
                  </a:lnTo>
                  <a:lnTo>
                    <a:pt x="13622" y="17418"/>
                  </a:lnTo>
                  <a:lnTo>
                    <a:pt x="13622" y="17369"/>
                  </a:lnTo>
                  <a:lnTo>
                    <a:pt x="13634" y="17405"/>
                  </a:lnTo>
                  <a:lnTo>
                    <a:pt x="13634" y="17369"/>
                  </a:lnTo>
                  <a:lnTo>
                    <a:pt x="13646" y="17405"/>
                  </a:lnTo>
                  <a:lnTo>
                    <a:pt x="13646" y="17369"/>
                  </a:lnTo>
                  <a:lnTo>
                    <a:pt x="13658" y="17393"/>
                  </a:lnTo>
                  <a:lnTo>
                    <a:pt x="13658" y="17357"/>
                  </a:lnTo>
                  <a:lnTo>
                    <a:pt x="13670" y="17393"/>
                  </a:lnTo>
                  <a:lnTo>
                    <a:pt x="13670" y="17357"/>
                  </a:lnTo>
                  <a:lnTo>
                    <a:pt x="13682" y="17393"/>
                  </a:lnTo>
                  <a:lnTo>
                    <a:pt x="13682" y="17357"/>
                  </a:lnTo>
                  <a:lnTo>
                    <a:pt x="13694" y="17381"/>
                  </a:lnTo>
                  <a:lnTo>
                    <a:pt x="13694" y="17345"/>
                  </a:lnTo>
                  <a:lnTo>
                    <a:pt x="13707" y="17381"/>
                  </a:lnTo>
                  <a:lnTo>
                    <a:pt x="13707" y="17333"/>
                  </a:lnTo>
                  <a:lnTo>
                    <a:pt x="13719" y="17369"/>
                  </a:lnTo>
                  <a:lnTo>
                    <a:pt x="13719" y="17333"/>
                  </a:lnTo>
                  <a:lnTo>
                    <a:pt x="13731" y="17369"/>
                  </a:lnTo>
                  <a:lnTo>
                    <a:pt x="13731" y="17333"/>
                  </a:lnTo>
                  <a:lnTo>
                    <a:pt x="13743" y="17369"/>
                  </a:lnTo>
                  <a:lnTo>
                    <a:pt x="13743" y="17321"/>
                  </a:lnTo>
                  <a:lnTo>
                    <a:pt x="13755" y="17357"/>
                  </a:lnTo>
                  <a:lnTo>
                    <a:pt x="13755" y="17321"/>
                  </a:lnTo>
                  <a:lnTo>
                    <a:pt x="13767" y="17345"/>
                  </a:lnTo>
                  <a:lnTo>
                    <a:pt x="13767" y="17309"/>
                  </a:lnTo>
                  <a:lnTo>
                    <a:pt x="13779" y="17345"/>
                  </a:lnTo>
                  <a:lnTo>
                    <a:pt x="13779" y="17309"/>
                  </a:lnTo>
                  <a:lnTo>
                    <a:pt x="13791" y="17345"/>
                  </a:lnTo>
                  <a:lnTo>
                    <a:pt x="13791" y="17297"/>
                  </a:lnTo>
                  <a:lnTo>
                    <a:pt x="13803" y="17333"/>
                  </a:lnTo>
                  <a:lnTo>
                    <a:pt x="13803" y="17297"/>
                  </a:lnTo>
                  <a:lnTo>
                    <a:pt x="13815" y="17333"/>
                  </a:lnTo>
                  <a:lnTo>
                    <a:pt x="13815" y="17285"/>
                  </a:lnTo>
                  <a:lnTo>
                    <a:pt x="13827" y="17321"/>
                  </a:lnTo>
                  <a:lnTo>
                    <a:pt x="13827" y="17285"/>
                  </a:lnTo>
                  <a:lnTo>
                    <a:pt x="13839" y="17321"/>
                  </a:lnTo>
                  <a:lnTo>
                    <a:pt x="13839" y="17285"/>
                  </a:lnTo>
                  <a:lnTo>
                    <a:pt x="13852" y="17309"/>
                  </a:lnTo>
                  <a:lnTo>
                    <a:pt x="13852" y="17272"/>
                  </a:lnTo>
                  <a:lnTo>
                    <a:pt x="13864" y="17309"/>
                  </a:lnTo>
                  <a:lnTo>
                    <a:pt x="13864" y="17272"/>
                  </a:lnTo>
                  <a:lnTo>
                    <a:pt x="13876" y="17297"/>
                  </a:lnTo>
                  <a:lnTo>
                    <a:pt x="13876" y="17260"/>
                  </a:lnTo>
                  <a:lnTo>
                    <a:pt x="13888" y="17297"/>
                  </a:lnTo>
                  <a:lnTo>
                    <a:pt x="13888" y="17260"/>
                  </a:lnTo>
                  <a:lnTo>
                    <a:pt x="13900" y="17297"/>
                  </a:lnTo>
                  <a:lnTo>
                    <a:pt x="13900" y="17248"/>
                  </a:lnTo>
                  <a:lnTo>
                    <a:pt x="13912" y="17285"/>
                  </a:lnTo>
                  <a:lnTo>
                    <a:pt x="13912" y="17248"/>
                  </a:lnTo>
                  <a:lnTo>
                    <a:pt x="13924" y="17285"/>
                  </a:lnTo>
                  <a:lnTo>
                    <a:pt x="13924" y="17236"/>
                  </a:lnTo>
                  <a:lnTo>
                    <a:pt x="13936" y="17272"/>
                  </a:lnTo>
                  <a:lnTo>
                    <a:pt x="13936" y="17236"/>
                  </a:lnTo>
                  <a:lnTo>
                    <a:pt x="13948" y="17272"/>
                  </a:lnTo>
                  <a:lnTo>
                    <a:pt x="13948" y="17236"/>
                  </a:lnTo>
                  <a:lnTo>
                    <a:pt x="13960" y="17260"/>
                  </a:lnTo>
                  <a:lnTo>
                    <a:pt x="13960" y="17224"/>
                  </a:lnTo>
                  <a:lnTo>
                    <a:pt x="13972" y="17260"/>
                  </a:lnTo>
                  <a:lnTo>
                    <a:pt x="13972" y="17224"/>
                  </a:lnTo>
                  <a:lnTo>
                    <a:pt x="13985" y="17260"/>
                  </a:lnTo>
                  <a:lnTo>
                    <a:pt x="13985" y="17212"/>
                  </a:lnTo>
                  <a:lnTo>
                    <a:pt x="13997" y="17248"/>
                  </a:lnTo>
                  <a:lnTo>
                    <a:pt x="13997" y="17212"/>
                  </a:lnTo>
                  <a:lnTo>
                    <a:pt x="14009" y="17248"/>
                  </a:lnTo>
                  <a:lnTo>
                    <a:pt x="14009" y="17200"/>
                  </a:lnTo>
                  <a:lnTo>
                    <a:pt x="14021" y="17236"/>
                  </a:lnTo>
                  <a:lnTo>
                    <a:pt x="14021" y="17200"/>
                  </a:lnTo>
                  <a:lnTo>
                    <a:pt x="14033" y="17236"/>
                  </a:lnTo>
                  <a:lnTo>
                    <a:pt x="14033" y="17200"/>
                  </a:lnTo>
                  <a:lnTo>
                    <a:pt x="14045" y="17224"/>
                  </a:lnTo>
                  <a:lnTo>
                    <a:pt x="14045" y="17188"/>
                  </a:lnTo>
                  <a:lnTo>
                    <a:pt x="14057" y="17224"/>
                  </a:lnTo>
                  <a:lnTo>
                    <a:pt x="14057" y="17188"/>
                  </a:lnTo>
                  <a:lnTo>
                    <a:pt x="14069" y="17212"/>
                  </a:lnTo>
                  <a:lnTo>
                    <a:pt x="14069" y="17176"/>
                  </a:lnTo>
                  <a:lnTo>
                    <a:pt x="14081" y="17212"/>
                  </a:lnTo>
                  <a:lnTo>
                    <a:pt x="14081" y="17176"/>
                  </a:lnTo>
                  <a:lnTo>
                    <a:pt x="14093" y="17212"/>
                  </a:lnTo>
                  <a:lnTo>
                    <a:pt x="14093" y="17164"/>
                  </a:lnTo>
                  <a:lnTo>
                    <a:pt x="14105" y="17200"/>
                  </a:lnTo>
                  <a:lnTo>
                    <a:pt x="14105" y="17164"/>
                  </a:lnTo>
                  <a:lnTo>
                    <a:pt x="14117" y="17200"/>
                  </a:lnTo>
                  <a:lnTo>
                    <a:pt x="14117" y="17152"/>
                  </a:lnTo>
                  <a:lnTo>
                    <a:pt x="14130" y="17188"/>
                  </a:lnTo>
                  <a:lnTo>
                    <a:pt x="14130" y="17152"/>
                  </a:lnTo>
                  <a:lnTo>
                    <a:pt x="14142" y="17188"/>
                  </a:lnTo>
                  <a:lnTo>
                    <a:pt x="14142" y="17152"/>
                  </a:lnTo>
                  <a:lnTo>
                    <a:pt x="14154" y="17176"/>
                  </a:lnTo>
                  <a:lnTo>
                    <a:pt x="14154" y="17140"/>
                  </a:lnTo>
                  <a:lnTo>
                    <a:pt x="14166" y="17176"/>
                  </a:lnTo>
                  <a:lnTo>
                    <a:pt x="14166" y="17127"/>
                  </a:lnTo>
                  <a:lnTo>
                    <a:pt x="14178" y="17164"/>
                  </a:lnTo>
                  <a:lnTo>
                    <a:pt x="14178" y="17127"/>
                  </a:lnTo>
                  <a:lnTo>
                    <a:pt x="14190" y="17164"/>
                  </a:lnTo>
                  <a:lnTo>
                    <a:pt x="14190" y="17127"/>
                  </a:lnTo>
                  <a:lnTo>
                    <a:pt x="14202" y="17164"/>
                  </a:lnTo>
                  <a:lnTo>
                    <a:pt x="14202" y="17115"/>
                  </a:lnTo>
                  <a:lnTo>
                    <a:pt x="14214" y="17152"/>
                  </a:lnTo>
                  <a:lnTo>
                    <a:pt x="14214" y="17115"/>
                  </a:lnTo>
                  <a:lnTo>
                    <a:pt x="14226" y="17140"/>
                  </a:lnTo>
                  <a:lnTo>
                    <a:pt x="14226" y="17103"/>
                  </a:lnTo>
                  <a:lnTo>
                    <a:pt x="14238" y="17140"/>
                  </a:lnTo>
                  <a:lnTo>
                    <a:pt x="14238" y="17103"/>
                  </a:lnTo>
                  <a:lnTo>
                    <a:pt x="14250" y="17140"/>
                  </a:lnTo>
                  <a:lnTo>
                    <a:pt x="14250" y="17103"/>
                  </a:lnTo>
                  <a:lnTo>
                    <a:pt x="14263" y="17127"/>
                  </a:lnTo>
                  <a:lnTo>
                    <a:pt x="14263" y="17091"/>
                  </a:lnTo>
                  <a:lnTo>
                    <a:pt x="14275" y="17127"/>
                  </a:lnTo>
                  <a:lnTo>
                    <a:pt x="14275" y="17079"/>
                  </a:lnTo>
                  <a:lnTo>
                    <a:pt x="14287" y="17115"/>
                  </a:lnTo>
                  <a:lnTo>
                    <a:pt x="14287" y="17079"/>
                  </a:lnTo>
                  <a:lnTo>
                    <a:pt x="14299" y="17115"/>
                  </a:lnTo>
                  <a:lnTo>
                    <a:pt x="14299" y="17079"/>
                  </a:lnTo>
                  <a:lnTo>
                    <a:pt x="14311" y="17115"/>
                  </a:lnTo>
                  <a:lnTo>
                    <a:pt x="14311" y="17067"/>
                  </a:lnTo>
                  <a:lnTo>
                    <a:pt x="14323" y="17103"/>
                  </a:lnTo>
                  <a:lnTo>
                    <a:pt x="14323" y="17067"/>
                  </a:lnTo>
                  <a:lnTo>
                    <a:pt x="14335" y="17103"/>
                  </a:lnTo>
                  <a:lnTo>
                    <a:pt x="14335" y="17091"/>
                  </a:lnTo>
                  <a:lnTo>
                    <a:pt x="14335" y="17055"/>
                  </a:lnTo>
                  <a:lnTo>
                    <a:pt x="14347" y="17091"/>
                  </a:lnTo>
                  <a:lnTo>
                    <a:pt x="14347" y="17055"/>
                  </a:lnTo>
                  <a:lnTo>
                    <a:pt x="14359" y="17091"/>
                  </a:lnTo>
                  <a:lnTo>
                    <a:pt x="14359" y="17043"/>
                  </a:lnTo>
                  <a:lnTo>
                    <a:pt x="14371" y="17079"/>
                  </a:lnTo>
                  <a:lnTo>
                    <a:pt x="14371" y="17043"/>
                  </a:lnTo>
                  <a:lnTo>
                    <a:pt x="14383" y="17079"/>
                  </a:lnTo>
                  <a:lnTo>
                    <a:pt x="14383" y="17043"/>
                  </a:lnTo>
                  <a:lnTo>
                    <a:pt x="14395" y="17079"/>
                  </a:lnTo>
                  <a:lnTo>
                    <a:pt x="14395" y="17031"/>
                  </a:lnTo>
                  <a:lnTo>
                    <a:pt x="14408" y="17067"/>
                  </a:lnTo>
                  <a:lnTo>
                    <a:pt x="14408" y="17031"/>
                  </a:lnTo>
                  <a:lnTo>
                    <a:pt x="14420" y="17055"/>
                  </a:lnTo>
                  <a:lnTo>
                    <a:pt x="14420" y="17019"/>
                  </a:lnTo>
                  <a:lnTo>
                    <a:pt x="14432" y="17055"/>
                  </a:lnTo>
                  <a:lnTo>
                    <a:pt x="14432" y="17019"/>
                  </a:lnTo>
                  <a:lnTo>
                    <a:pt x="14444" y="17055"/>
                  </a:lnTo>
                  <a:lnTo>
                    <a:pt x="14444" y="17043"/>
                  </a:lnTo>
                  <a:lnTo>
                    <a:pt x="14444" y="17007"/>
                  </a:lnTo>
                  <a:lnTo>
                    <a:pt x="14456" y="17043"/>
                  </a:lnTo>
                  <a:lnTo>
                    <a:pt x="14456" y="17007"/>
                  </a:lnTo>
                  <a:lnTo>
                    <a:pt x="14468" y="17043"/>
                  </a:lnTo>
                  <a:lnTo>
                    <a:pt x="14468" y="16994"/>
                  </a:lnTo>
                  <a:lnTo>
                    <a:pt x="14480" y="17031"/>
                  </a:lnTo>
                  <a:lnTo>
                    <a:pt x="14480" y="16994"/>
                  </a:lnTo>
                  <a:lnTo>
                    <a:pt x="14492" y="17031"/>
                  </a:lnTo>
                  <a:lnTo>
                    <a:pt x="14492" y="16994"/>
                  </a:lnTo>
                  <a:lnTo>
                    <a:pt x="14504" y="17031"/>
                  </a:lnTo>
                  <a:lnTo>
                    <a:pt x="14504" y="16982"/>
                  </a:lnTo>
                  <a:lnTo>
                    <a:pt x="14516" y="17019"/>
                  </a:lnTo>
                  <a:lnTo>
                    <a:pt x="14516" y="16982"/>
                  </a:lnTo>
                  <a:lnTo>
                    <a:pt x="14528" y="17007"/>
                  </a:lnTo>
                  <a:lnTo>
                    <a:pt x="14528" y="16970"/>
                  </a:lnTo>
                  <a:lnTo>
                    <a:pt x="14541" y="17007"/>
                  </a:lnTo>
                  <a:lnTo>
                    <a:pt x="14541" y="16970"/>
                  </a:lnTo>
                  <a:lnTo>
                    <a:pt x="14553" y="17007"/>
                  </a:lnTo>
                  <a:lnTo>
                    <a:pt x="14553" y="16958"/>
                  </a:lnTo>
                  <a:lnTo>
                    <a:pt x="14565" y="16994"/>
                  </a:lnTo>
                  <a:lnTo>
                    <a:pt x="14565" y="16958"/>
                  </a:lnTo>
                  <a:lnTo>
                    <a:pt x="14577" y="16994"/>
                  </a:lnTo>
                  <a:lnTo>
                    <a:pt x="14577" y="16946"/>
                  </a:lnTo>
                  <a:lnTo>
                    <a:pt x="14589" y="16982"/>
                  </a:lnTo>
                  <a:lnTo>
                    <a:pt x="14589" y="16946"/>
                  </a:lnTo>
                  <a:lnTo>
                    <a:pt x="14601" y="16982"/>
                  </a:lnTo>
                  <a:lnTo>
                    <a:pt x="14601" y="16946"/>
                  </a:lnTo>
                  <a:lnTo>
                    <a:pt x="14613" y="16970"/>
                  </a:lnTo>
                  <a:lnTo>
                    <a:pt x="14613" y="16934"/>
                  </a:lnTo>
                  <a:lnTo>
                    <a:pt x="14625" y="16970"/>
                  </a:lnTo>
                  <a:lnTo>
                    <a:pt x="14625" y="16934"/>
                  </a:lnTo>
                  <a:lnTo>
                    <a:pt x="14637" y="16958"/>
                  </a:lnTo>
                  <a:lnTo>
                    <a:pt x="14637" y="16922"/>
                  </a:lnTo>
                  <a:lnTo>
                    <a:pt x="14649" y="16958"/>
                  </a:lnTo>
                  <a:lnTo>
                    <a:pt x="14649" y="16922"/>
                  </a:lnTo>
                  <a:lnTo>
                    <a:pt x="14661" y="16958"/>
                  </a:lnTo>
                  <a:lnTo>
                    <a:pt x="14661" y="16910"/>
                  </a:lnTo>
                  <a:lnTo>
                    <a:pt x="14673" y="16946"/>
                  </a:lnTo>
                  <a:lnTo>
                    <a:pt x="14673" y="16910"/>
                  </a:lnTo>
                  <a:lnTo>
                    <a:pt x="14686" y="16946"/>
                  </a:lnTo>
                  <a:lnTo>
                    <a:pt x="14686" y="16898"/>
                  </a:lnTo>
                  <a:lnTo>
                    <a:pt x="14698" y="16934"/>
                  </a:lnTo>
                  <a:lnTo>
                    <a:pt x="14698" y="16898"/>
                  </a:lnTo>
                  <a:lnTo>
                    <a:pt x="14710" y="16934"/>
                  </a:lnTo>
                  <a:lnTo>
                    <a:pt x="14710" y="16898"/>
                  </a:lnTo>
                  <a:lnTo>
                    <a:pt x="14722" y="16922"/>
                  </a:lnTo>
                  <a:lnTo>
                    <a:pt x="14722" y="0"/>
                  </a:ln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290;p60">
              <a:extLst>
                <a:ext uri="{FF2B5EF4-FFF2-40B4-BE49-F238E27FC236}">
                  <a16:creationId xmlns:a16="http://schemas.microsoft.com/office/drawing/2014/main" id="{122B8845-5CFE-3742-B6E3-91DF926105C1}"/>
                </a:ext>
              </a:extLst>
            </p:cNvPr>
            <p:cNvSpPr/>
            <p:nvPr/>
          </p:nvSpPr>
          <p:spPr>
            <a:xfrm>
              <a:off x="1858883" y="517228"/>
              <a:ext cx="1133755" cy="1722394"/>
            </a:xfrm>
            <a:custGeom>
              <a:avLst/>
              <a:gdLst/>
              <a:ahLst/>
              <a:cxnLst/>
              <a:rect l="l" t="t" r="r" b="b"/>
              <a:pathLst>
                <a:path w="17974" h="27306" extrusionOk="0">
                  <a:moveTo>
                    <a:pt x="1" y="1"/>
                  </a:moveTo>
                  <a:lnTo>
                    <a:pt x="1" y="14469"/>
                  </a:lnTo>
                  <a:lnTo>
                    <a:pt x="17103" y="24344"/>
                  </a:lnTo>
                  <a:lnTo>
                    <a:pt x="17974" y="27305"/>
                  </a:lnTo>
                  <a:lnTo>
                    <a:pt x="17974" y="103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291;p60">
              <a:extLst>
                <a:ext uri="{FF2B5EF4-FFF2-40B4-BE49-F238E27FC236}">
                  <a16:creationId xmlns:a16="http://schemas.microsoft.com/office/drawing/2014/main" id="{2D89868A-497D-494E-921D-779850CD5B2B}"/>
                </a:ext>
              </a:extLst>
            </p:cNvPr>
            <p:cNvSpPr/>
            <p:nvPr/>
          </p:nvSpPr>
          <p:spPr>
            <a:xfrm>
              <a:off x="1885565" y="563779"/>
              <a:ext cx="1080391" cy="1474563"/>
            </a:xfrm>
            <a:custGeom>
              <a:avLst/>
              <a:gdLst/>
              <a:ahLst/>
              <a:cxnLst/>
              <a:rect l="l" t="t" r="r" b="b"/>
              <a:pathLst>
                <a:path w="17128" h="23377" extrusionOk="0">
                  <a:moveTo>
                    <a:pt x="1" y="0"/>
                  </a:moveTo>
                  <a:lnTo>
                    <a:pt x="1" y="13489"/>
                  </a:lnTo>
                  <a:lnTo>
                    <a:pt x="17043" y="23328"/>
                  </a:lnTo>
                  <a:lnTo>
                    <a:pt x="17116" y="23376"/>
                  </a:lnTo>
                  <a:lnTo>
                    <a:pt x="17128" y="98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292;p60">
              <a:extLst>
                <a:ext uri="{FF2B5EF4-FFF2-40B4-BE49-F238E27FC236}">
                  <a16:creationId xmlns:a16="http://schemas.microsoft.com/office/drawing/2014/main" id="{C8DBCF5F-B5E6-F145-A68E-85A068C35913}"/>
                </a:ext>
              </a:extLst>
            </p:cNvPr>
            <p:cNvSpPr/>
            <p:nvPr/>
          </p:nvSpPr>
          <p:spPr>
            <a:xfrm>
              <a:off x="1920636" y="695800"/>
              <a:ext cx="279118" cy="328003"/>
            </a:xfrm>
            <a:custGeom>
              <a:avLst/>
              <a:gdLst/>
              <a:ahLst/>
              <a:cxnLst/>
              <a:rect l="l" t="t" r="r" b="b"/>
              <a:pathLst>
                <a:path w="4425" h="5200" extrusionOk="0">
                  <a:moveTo>
                    <a:pt x="1315" y="0"/>
                  </a:moveTo>
                  <a:cubicBezTo>
                    <a:pt x="1129" y="0"/>
                    <a:pt x="954" y="43"/>
                    <a:pt x="798" y="131"/>
                  </a:cubicBezTo>
                  <a:cubicBezTo>
                    <a:pt x="1" y="590"/>
                    <a:pt x="1" y="2065"/>
                    <a:pt x="786" y="3419"/>
                  </a:cubicBezTo>
                  <a:cubicBezTo>
                    <a:pt x="1423" y="4509"/>
                    <a:pt x="2361" y="5199"/>
                    <a:pt x="3113" y="5199"/>
                  </a:cubicBezTo>
                  <a:cubicBezTo>
                    <a:pt x="3302" y="5199"/>
                    <a:pt x="3480" y="5155"/>
                    <a:pt x="3639" y="5063"/>
                  </a:cubicBezTo>
                  <a:cubicBezTo>
                    <a:pt x="4424" y="4615"/>
                    <a:pt x="4424" y="3141"/>
                    <a:pt x="3639" y="1775"/>
                  </a:cubicBezTo>
                  <a:cubicBezTo>
                    <a:pt x="3009" y="690"/>
                    <a:pt x="2068" y="0"/>
                    <a:pt x="1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293;p60">
              <a:extLst>
                <a:ext uri="{FF2B5EF4-FFF2-40B4-BE49-F238E27FC236}">
                  <a16:creationId xmlns:a16="http://schemas.microsoft.com/office/drawing/2014/main" id="{0355E26E-A180-8C4D-924F-18045D8CEE92}"/>
                </a:ext>
              </a:extLst>
            </p:cNvPr>
            <p:cNvSpPr/>
            <p:nvPr/>
          </p:nvSpPr>
          <p:spPr>
            <a:xfrm>
              <a:off x="1996138" y="768843"/>
              <a:ext cx="128867" cy="151764"/>
            </a:xfrm>
            <a:custGeom>
              <a:avLst/>
              <a:gdLst/>
              <a:ahLst/>
              <a:cxnLst/>
              <a:rect l="l" t="t" r="r" b="b"/>
              <a:pathLst>
                <a:path w="2043" h="2406" extrusionOk="0">
                  <a:moveTo>
                    <a:pt x="602" y="1"/>
                  </a:moveTo>
                  <a:cubicBezTo>
                    <a:pt x="515" y="1"/>
                    <a:pt x="435" y="20"/>
                    <a:pt x="363" y="61"/>
                  </a:cubicBezTo>
                  <a:cubicBezTo>
                    <a:pt x="0" y="279"/>
                    <a:pt x="0" y="955"/>
                    <a:pt x="363" y="1584"/>
                  </a:cubicBezTo>
                  <a:cubicBezTo>
                    <a:pt x="654" y="2088"/>
                    <a:pt x="1092" y="2405"/>
                    <a:pt x="1441" y="2405"/>
                  </a:cubicBezTo>
                  <a:cubicBezTo>
                    <a:pt x="1528" y="2405"/>
                    <a:pt x="1608" y="2386"/>
                    <a:pt x="1680" y="2345"/>
                  </a:cubicBezTo>
                  <a:cubicBezTo>
                    <a:pt x="2043" y="2128"/>
                    <a:pt x="2043" y="1451"/>
                    <a:pt x="1680" y="822"/>
                  </a:cubicBezTo>
                  <a:cubicBezTo>
                    <a:pt x="1389" y="318"/>
                    <a:pt x="951" y="1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294;p60">
              <a:extLst>
                <a:ext uri="{FF2B5EF4-FFF2-40B4-BE49-F238E27FC236}">
                  <a16:creationId xmlns:a16="http://schemas.microsoft.com/office/drawing/2014/main" id="{EE888D58-A4FB-4D48-8AC6-11D0216E38E6}"/>
                </a:ext>
              </a:extLst>
            </p:cNvPr>
            <p:cNvSpPr/>
            <p:nvPr/>
          </p:nvSpPr>
          <p:spPr>
            <a:xfrm>
              <a:off x="1986235" y="922625"/>
              <a:ext cx="147917" cy="100924"/>
            </a:xfrm>
            <a:custGeom>
              <a:avLst/>
              <a:gdLst/>
              <a:ahLst/>
              <a:cxnLst/>
              <a:rect l="l" t="t" r="r" b="b"/>
              <a:pathLst>
                <a:path w="2345" h="1600" extrusionOk="0">
                  <a:moveTo>
                    <a:pt x="531" y="1"/>
                  </a:moveTo>
                  <a:cubicBezTo>
                    <a:pt x="320" y="1"/>
                    <a:pt x="139" y="77"/>
                    <a:pt x="0" y="222"/>
                  </a:cubicBezTo>
                  <a:cubicBezTo>
                    <a:pt x="314" y="669"/>
                    <a:pt x="713" y="1044"/>
                    <a:pt x="1172" y="1334"/>
                  </a:cubicBezTo>
                  <a:cubicBezTo>
                    <a:pt x="1495" y="1517"/>
                    <a:pt x="1792" y="1599"/>
                    <a:pt x="2056" y="1599"/>
                  </a:cubicBezTo>
                  <a:cubicBezTo>
                    <a:pt x="2157" y="1599"/>
                    <a:pt x="2254" y="1587"/>
                    <a:pt x="2345" y="1563"/>
                  </a:cubicBezTo>
                  <a:cubicBezTo>
                    <a:pt x="2103" y="1007"/>
                    <a:pt x="1692" y="524"/>
                    <a:pt x="1172" y="198"/>
                  </a:cubicBezTo>
                  <a:cubicBezTo>
                    <a:pt x="941" y="65"/>
                    <a:pt x="724" y="1"/>
                    <a:pt x="5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295;p60">
              <a:extLst>
                <a:ext uri="{FF2B5EF4-FFF2-40B4-BE49-F238E27FC236}">
                  <a16:creationId xmlns:a16="http://schemas.microsoft.com/office/drawing/2014/main" id="{FF93E80D-F3BF-6A4D-BD6C-4BDF35834255}"/>
                </a:ext>
              </a:extLst>
            </p:cNvPr>
            <p:cNvSpPr/>
            <p:nvPr/>
          </p:nvSpPr>
          <p:spPr>
            <a:xfrm>
              <a:off x="2093718" y="723238"/>
              <a:ext cx="108304" cy="139464"/>
            </a:xfrm>
            <a:custGeom>
              <a:avLst/>
              <a:gdLst/>
              <a:ahLst/>
              <a:cxnLst/>
              <a:rect l="l" t="t" r="r" b="b"/>
              <a:pathLst>
                <a:path w="1717" h="2211" extrusionOk="0">
                  <a:moveTo>
                    <a:pt x="477" y="1"/>
                  </a:moveTo>
                  <a:cubicBezTo>
                    <a:pt x="195" y="1"/>
                    <a:pt x="0" y="229"/>
                    <a:pt x="0" y="615"/>
                  </a:cubicBezTo>
                  <a:cubicBezTo>
                    <a:pt x="37" y="1219"/>
                    <a:pt x="351" y="1763"/>
                    <a:pt x="858" y="2089"/>
                  </a:cubicBezTo>
                  <a:cubicBezTo>
                    <a:pt x="1001" y="2171"/>
                    <a:pt x="1133" y="2210"/>
                    <a:pt x="1250" y="2210"/>
                  </a:cubicBezTo>
                  <a:cubicBezTo>
                    <a:pt x="1530" y="2210"/>
                    <a:pt x="1717" y="1986"/>
                    <a:pt x="1717" y="1594"/>
                  </a:cubicBezTo>
                  <a:cubicBezTo>
                    <a:pt x="1680" y="1002"/>
                    <a:pt x="1366" y="446"/>
                    <a:pt x="858" y="119"/>
                  </a:cubicBezTo>
                  <a:cubicBezTo>
                    <a:pt x="722" y="39"/>
                    <a:pt x="592" y="1"/>
                    <a:pt x="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296;p60">
              <a:extLst>
                <a:ext uri="{FF2B5EF4-FFF2-40B4-BE49-F238E27FC236}">
                  <a16:creationId xmlns:a16="http://schemas.microsoft.com/office/drawing/2014/main" id="{78C93470-67BD-E948-AB32-B12E5CC9D4F9}"/>
                </a:ext>
              </a:extLst>
            </p:cNvPr>
            <p:cNvSpPr/>
            <p:nvPr/>
          </p:nvSpPr>
          <p:spPr>
            <a:xfrm>
              <a:off x="2114281" y="753578"/>
              <a:ext cx="67934" cy="78595"/>
            </a:xfrm>
            <a:custGeom>
              <a:avLst/>
              <a:gdLst/>
              <a:ahLst/>
              <a:cxnLst/>
              <a:rect l="l" t="t" r="r" b="b"/>
              <a:pathLst>
                <a:path w="1077" h="1246" extrusionOk="0">
                  <a:moveTo>
                    <a:pt x="520" y="1"/>
                  </a:moveTo>
                  <a:lnTo>
                    <a:pt x="520" y="593"/>
                  </a:lnTo>
                  <a:lnTo>
                    <a:pt x="1" y="303"/>
                  </a:lnTo>
                  <a:lnTo>
                    <a:pt x="1" y="339"/>
                  </a:lnTo>
                  <a:lnTo>
                    <a:pt x="520" y="629"/>
                  </a:lnTo>
                  <a:lnTo>
                    <a:pt x="520" y="1234"/>
                  </a:lnTo>
                  <a:lnTo>
                    <a:pt x="557" y="1246"/>
                  </a:lnTo>
                  <a:lnTo>
                    <a:pt x="557" y="654"/>
                  </a:lnTo>
                  <a:lnTo>
                    <a:pt x="1076" y="956"/>
                  </a:lnTo>
                  <a:lnTo>
                    <a:pt x="1076" y="919"/>
                  </a:lnTo>
                  <a:lnTo>
                    <a:pt x="557" y="617"/>
                  </a:lnTo>
                  <a:lnTo>
                    <a:pt x="557" y="13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297;p60">
              <a:extLst>
                <a:ext uri="{FF2B5EF4-FFF2-40B4-BE49-F238E27FC236}">
                  <a16:creationId xmlns:a16="http://schemas.microsoft.com/office/drawing/2014/main" id="{2C48A80B-013B-F241-A751-89C3FB0013D1}"/>
                </a:ext>
              </a:extLst>
            </p:cNvPr>
            <p:cNvSpPr/>
            <p:nvPr/>
          </p:nvSpPr>
          <p:spPr>
            <a:xfrm>
              <a:off x="2275127" y="881688"/>
              <a:ext cx="545999" cy="403381"/>
            </a:xfrm>
            <a:custGeom>
              <a:avLst/>
              <a:gdLst/>
              <a:ahLst/>
              <a:cxnLst/>
              <a:rect l="l" t="t" r="r" b="b"/>
              <a:pathLst>
                <a:path w="8656" h="6395" extrusionOk="0">
                  <a:moveTo>
                    <a:pt x="1" y="0"/>
                  </a:moveTo>
                  <a:lnTo>
                    <a:pt x="1" y="1390"/>
                  </a:lnTo>
                  <a:lnTo>
                    <a:pt x="8655" y="6394"/>
                  </a:lnTo>
                  <a:lnTo>
                    <a:pt x="8655" y="49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298;p60">
              <a:extLst>
                <a:ext uri="{FF2B5EF4-FFF2-40B4-BE49-F238E27FC236}">
                  <a16:creationId xmlns:a16="http://schemas.microsoft.com/office/drawing/2014/main" id="{D2016335-5130-0241-B2FA-9598581B2A7F}"/>
                </a:ext>
              </a:extLst>
            </p:cNvPr>
            <p:cNvSpPr/>
            <p:nvPr/>
          </p:nvSpPr>
          <p:spPr>
            <a:xfrm>
              <a:off x="2275127" y="1020457"/>
              <a:ext cx="654240" cy="451383"/>
            </a:xfrm>
            <a:custGeom>
              <a:avLst/>
              <a:gdLst/>
              <a:ahLst/>
              <a:cxnLst/>
              <a:rect l="l" t="t" r="r" b="b"/>
              <a:pathLst>
                <a:path w="10372" h="7156" extrusionOk="0">
                  <a:moveTo>
                    <a:pt x="1" y="0"/>
                  </a:moveTo>
                  <a:lnTo>
                    <a:pt x="1" y="1173"/>
                  </a:lnTo>
                  <a:lnTo>
                    <a:pt x="10371" y="7156"/>
                  </a:lnTo>
                  <a:lnTo>
                    <a:pt x="10371" y="5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299;p60">
              <a:extLst>
                <a:ext uri="{FF2B5EF4-FFF2-40B4-BE49-F238E27FC236}">
                  <a16:creationId xmlns:a16="http://schemas.microsoft.com/office/drawing/2014/main" id="{E0ACB449-D26F-DB4D-9334-B90C85AA5242}"/>
                </a:ext>
              </a:extLst>
            </p:cNvPr>
            <p:cNvSpPr/>
            <p:nvPr/>
          </p:nvSpPr>
          <p:spPr>
            <a:xfrm>
              <a:off x="2116552" y="1243939"/>
              <a:ext cx="223484" cy="262844"/>
            </a:xfrm>
            <a:custGeom>
              <a:avLst/>
              <a:gdLst/>
              <a:ahLst/>
              <a:cxnLst/>
              <a:rect l="l" t="t" r="r" b="b"/>
              <a:pathLst>
                <a:path w="3543" h="4167" extrusionOk="0">
                  <a:moveTo>
                    <a:pt x="1047" y="1"/>
                  </a:moveTo>
                  <a:cubicBezTo>
                    <a:pt x="896" y="1"/>
                    <a:pt x="755" y="35"/>
                    <a:pt x="629" y="107"/>
                  </a:cubicBezTo>
                  <a:cubicBezTo>
                    <a:pt x="1" y="470"/>
                    <a:pt x="1" y="1655"/>
                    <a:pt x="629" y="2742"/>
                  </a:cubicBezTo>
                  <a:cubicBezTo>
                    <a:pt x="1133" y="3613"/>
                    <a:pt x="1891" y="4167"/>
                    <a:pt x="2496" y="4167"/>
                  </a:cubicBezTo>
                  <a:cubicBezTo>
                    <a:pt x="2647" y="4167"/>
                    <a:pt x="2788" y="4132"/>
                    <a:pt x="2914" y="4060"/>
                  </a:cubicBezTo>
                  <a:cubicBezTo>
                    <a:pt x="3542" y="3685"/>
                    <a:pt x="3542" y="2513"/>
                    <a:pt x="2914" y="1425"/>
                  </a:cubicBezTo>
                  <a:cubicBezTo>
                    <a:pt x="2411" y="554"/>
                    <a:pt x="1652" y="1"/>
                    <a:pt x="10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300;p60">
              <a:extLst>
                <a:ext uri="{FF2B5EF4-FFF2-40B4-BE49-F238E27FC236}">
                  <a16:creationId xmlns:a16="http://schemas.microsoft.com/office/drawing/2014/main" id="{CF67D7ED-0DDC-8740-9F42-FC7C7C8D143B}"/>
                </a:ext>
              </a:extLst>
            </p:cNvPr>
            <p:cNvSpPr/>
            <p:nvPr/>
          </p:nvSpPr>
          <p:spPr>
            <a:xfrm>
              <a:off x="2169915" y="1329976"/>
              <a:ext cx="120541" cy="119027"/>
            </a:xfrm>
            <a:custGeom>
              <a:avLst/>
              <a:gdLst/>
              <a:ahLst/>
              <a:cxnLst/>
              <a:rect l="l" t="t" r="r" b="b"/>
              <a:pathLst>
                <a:path w="1911" h="1887" extrusionOk="0">
                  <a:moveTo>
                    <a:pt x="1657" y="1"/>
                  </a:moveTo>
                  <a:lnTo>
                    <a:pt x="762" y="1233"/>
                  </a:lnTo>
                  <a:lnTo>
                    <a:pt x="243" y="109"/>
                  </a:lnTo>
                  <a:lnTo>
                    <a:pt x="1" y="170"/>
                  </a:lnTo>
                  <a:lnTo>
                    <a:pt x="787" y="1886"/>
                  </a:lnTo>
                  <a:lnTo>
                    <a:pt x="1911" y="327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301;p60">
              <a:extLst>
                <a:ext uri="{FF2B5EF4-FFF2-40B4-BE49-F238E27FC236}">
                  <a16:creationId xmlns:a16="http://schemas.microsoft.com/office/drawing/2014/main" id="{4422D8DD-35AD-464F-BD54-BDBE2FBB1D09}"/>
                </a:ext>
              </a:extLst>
            </p:cNvPr>
            <p:cNvSpPr/>
            <p:nvPr/>
          </p:nvSpPr>
          <p:spPr>
            <a:xfrm>
              <a:off x="2520873" y="1470449"/>
              <a:ext cx="203425" cy="262718"/>
            </a:xfrm>
            <a:custGeom>
              <a:avLst/>
              <a:gdLst/>
              <a:ahLst/>
              <a:cxnLst/>
              <a:rect l="l" t="t" r="r" b="b"/>
              <a:pathLst>
                <a:path w="3225" h="4165" extrusionOk="0">
                  <a:moveTo>
                    <a:pt x="897" y="0"/>
                  </a:moveTo>
                  <a:cubicBezTo>
                    <a:pt x="366" y="0"/>
                    <a:pt x="0" y="425"/>
                    <a:pt x="9" y="1158"/>
                  </a:cubicBezTo>
                  <a:cubicBezTo>
                    <a:pt x="9" y="2185"/>
                    <a:pt x="734" y="3442"/>
                    <a:pt x="1629" y="3950"/>
                  </a:cubicBezTo>
                  <a:cubicBezTo>
                    <a:pt x="1882" y="4096"/>
                    <a:pt x="2121" y="4165"/>
                    <a:pt x="2334" y="4165"/>
                  </a:cubicBezTo>
                  <a:cubicBezTo>
                    <a:pt x="2862" y="4165"/>
                    <a:pt x="3224" y="3739"/>
                    <a:pt x="3224" y="3007"/>
                  </a:cubicBezTo>
                  <a:cubicBezTo>
                    <a:pt x="3224" y="1980"/>
                    <a:pt x="2499" y="723"/>
                    <a:pt x="1604" y="215"/>
                  </a:cubicBezTo>
                  <a:cubicBezTo>
                    <a:pt x="1351" y="69"/>
                    <a:pt x="1111" y="0"/>
                    <a:pt x="8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302;p60">
              <a:extLst>
                <a:ext uri="{FF2B5EF4-FFF2-40B4-BE49-F238E27FC236}">
                  <a16:creationId xmlns:a16="http://schemas.microsoft.com/office/drawing/2014/main" id="{0C31106C-0FE4-C449-BA8B-EBC61D225856}"/>
                </a:ext>
              </a:extLst>
            </p:cNvPr>
            <p:cNvSpPr/>
            <p:nvPr/>
          </p:nvSpPr>
          <p:spPr>
            <a:xfrm>
              <a:off x="2566415" y="1502302"/>
              <a:ext cx="112846" cy="198253"/>
            </a:xfrm>
            <a:custGeom>
              <a:avLst/>
              <a:gdLst/>
              <a:ahLst/>
              <a:cxnLst/>
              <a:rect l="l" t="t" r="r" b="b"/>
              <a:pathLst>
                <a:path w="1789" h="3143" extrusionOk="0">
                  <a:moveTo>
                    <a:pt x="230" y="0"/>
                  </a:moveTo>
                  <a:lnTo>
                    <a:pt x="0" y="97"/>
                  </a:lnTo>
                  <a:lnTo>
                    <a:pt x="701" y="1463"/>
                  </a:lnTo>
                  <a:lnTo>
                    <a:pt x="0" y="2031"/>
                  </a:lnTo>
                  <a:lnTo>
                    <a:pt x="230" y="2381"/>
                  </a:lnTo>
                  <a:lnTo>
                    <a:pt x="895" y="1849"/>
                  </a:lnTo>
                  <a:lnTo>
                    <a:pt x="1559" y="3143"/>
                  </a:lnTo>
                  <a:lnTo>
                    <a:pt x="1789" y="3058"/>
                  </a:lnTo>
                  <a:lnTo>
                    <a:pt x="1088" y="1692"/>
                  </a:lnTo>
                  <a:lnTo>
                    <a:pt x="1789" y="1124"/>
                  </a:lnTo>
                  <a:lnTo>
                    <a:pt x="1559" y="762"/>
                  </a:lnTo>
                  <a:lnTo>
                    <a:pt x="895" y="1306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303;p60">
              <a:extLst>
                <a:ext uri="{FF2B5EF4-FFF2-40B4-BE49-F238E27FC236}">
                  <a16:creationId xmlns:a16="http://schemas.microsoft.com/office/drawing/2014/main" id="{05A3261D-DA7C-E241-9045-B8B79BE66B4F}"/>
                </a:ext>
              </a:extLst>
            </p:cNvPr>
            <p:cNvSpPr/>
            <p:nvPr/>
          </p:nvSpPr>
          <p:spPr>
            <a:xfrm>
              <a:off x="2631194" y="3404453"/>
              <a:ext cx="1810009" cy="1131484"/>
            </a:xfrm>
            <a:custGeom>
              <a:avLst/>
              <a:gdLst/>
              <a:ahLst/>
              <a:cxnLst/>
              <a:rect l="l" t="t" r="r" b="b"/>
              <a:pathLst>
                <a:path w="28695" h="17938" extrusionOk="0">
                  <a:moveTo>
                    <a:pt x="12619" y="1"/>
                  </a:moveTo>
                  <a:lnTo>
                    <a:pt x="8498" y="2334"/>
                  </a:lnTo>
                  <a:lnTo>
                    <a:pt x="10165" y="3458"/>
                  </a:lnTo>
                  <a:lnTo>
                    <a:pt x="0" y="9574"/>
                  </a:lnTo>
                  <a:lnTo>
                    <a:pt x="13949" y="17938"/>
                  </a:lnTo>
                  <a:lnTo>
                    <a:pt x="28695" y="8836"/>
                  </a:lnTo>
                  <a:lnTo>
                    <a:pt x="126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304;p60">
              <a:extLst>
                <a:ext uri="{FF2B5EF4-FFF2-40B4-BE49-F238E27FC236}">
                  <a16:creationId xmlns:a16="http://schemas.microsoft.com/office/drawing/2014/main" id="{FE22754F-41F7-A04F-AADB-AAA877091F4B}"/>
                </a:ext>
              </a:extLst>
            </p:cNvPr>
            <p:cNvSpPr/>
            <p:nvPr/>
          </p:nvSpPr>
          <p:spPr>
            <a:xfrm>
              <a:off x="2569442" y="3048447"/>
              <a:ext cx="967546" cy="1220676"/>
            </a:xfrm>
            <a:custGeom>
              <a:avLst/>
              <a:gdLst/>
              <a:ahLst/>
              <a:cxnLst/>
              <a:rect l="l" t="t" r="r" b="b"/>
              <a:pathLst>
                <a:path w="15339" h="19352" extrusionOk="0">
                  <a:moveTo>
                    <a:pt x="15129" y="0"/>
                  </a:moveTo>
                  <a:cubicBezTo>
                    <a:pt x="15084" y="0"/>
                    <a:pt x="14996" y="69"/>
                    <a:pt x="14807" y="170"/>
                  </a:cubicBezTo>
                  <a:lnTo>
                    <a:pt x="9295" y="3300"/>
                  </a:lnTo>
                  <a:cubicBezTo>
                    <a:pt x="9235" y="3445"/>
                    <a:pt x="8691" y="3675"/>
                    <a:pt x="8497" y="3796"/>
                  </a:cubicBezTo>
                  <a:lnTo>
                    <a:pt x="6479" y="4956"/>
                  </a:lnTo>
                  <a:cubicBezTo>
                    <a:pt x="4823" y="5911"/>
                    <a:pt x="0" y="8667"/>
                    <a:pt x="0" y="8667"/>
                  </a:cubicBezTo>
                  <a:lnTo>
                    <a:pt x="25" y="10492"/>
                  </a:lnTo>
                  <a:cubicBezTo>
                    <a:pt x="25" y="10492"/>
                    <a:pt x="569" y="10806"/>
                    <a:pt x="798" y="10939"/>
                  </a:cubicBezTo>
                  <a:lnTo>
                    <a:pt x="2466" y="11906"/>
                  </a:lnTo>
                  <a:lnTo>
                    <a:pt x="7204" y="14638"/>
                  </a:lnTo>
                  <a:cubicBezTo>
                    <a:pt x="9875" y="16185"/>
                    <a:pt x="12667" y="17816"/>
                    <a:pt x="15339" y="19351"/>
                  </a:cubicBezTo>
                  <a:cubicBezTo>
                    <a:pt x="15339" y="15846"/>
                    <a:pt x="15194" y="12232"/>
                    <a:pt x="15194" y="8727"/>
                  </a:cubicBezTo>
                  <a:lnTo>
                    <a:pt x="15194" y="2079"/>
                  </a:lnTo>
                  <a:cubicBezTo>
                    <a:pt x="15194" y="1487"/>
                    <a:pt x="15266" y="846"/>
                    <a:pt x="15194" y="266"/>
                  </a:cubicBezTo>
                  <a:cubicBezTo>
                    <a:pt x="15175" y="75"/>
                    <a:pt x="15175" y="0"/>
                    <a:pt x="15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305;p60">
              <a:extLst>
                <a:ext uri="{FF2B5EF4-FFF2-40B4-BE49-F238E27FC236}">
                  <a16:creationId xmlns:a16="http://schemas.microsoft.com/office/drawing/2014/main" id="{7307036A-7F20-024A-89FD-2CEE7F228A8A}"/>
                </a:ext>
              </a:extLst>
            </p:cNvPr>
            <p:cNvSpPr/>
            <p:nvPr/>
          </p:nvSpPr>
          <p:spPr>
            <a:xfrm>
              <a:off x="3198443" y="2786172"/>
              <a:ext cx="115180" cy="135743"/>
            </a:xfrm>
            <a:custGeom>
              <a:avLst/>
              <a:gdLst/>
              <a:ahLst/>
              <a:cxnLst/>
              <a:rect l="l" t="t" r="r" b="b"/>
              <a:pathLst>
                <a:path w="1826" h="2152" extrusionOk="0">
                  <a:moveTo>
                    <a:pt x="1825" y="0"/>
                  </a:moveTo>
                  <a:cubicBezTo>
                    <a:pt x="1825" y="0"/>
                    <a:pt x="617" y="726"/>
                    <a:pt x="0" y="1076"/>
                  </a:cubicBezTo>
                  <a:cubicBezTo>
                    <a:pt x="399" y="1306"/>
                    <a:pt x="1499" y="2152"/>
                    <a:pt x="1499" y="2152"/>
                  </a:cubicBezTo>
                  <a:lnTo>
                    <a:pt x="1825" y="1765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AAC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306;p60">
              <a:extLst>
                <a:ext uri="{FF2B5EF4-FFF2-40B4-BE49-F238E27FC236}">
                  <a16:creationId xmlns:a16="http://schemas.microsoft.com/office/drawing/2014/main" id="{359AC80A-87FA-E249-A548-4BC7ABED13E6}"/>
                </a:ext>
              </a:extLst>
            </p:cNvPr>
            <p:cNvSpPr/>
            <p:nvPr/>
          </p:nvSpPr>
          <p:spPr>
            <a:xfrm>
              <a:off x="2924690" y="2854800"/>
              <a:ext cx="601633" cy="401867"/>
            </a:xfrm>
            <a:custGeom>
              <a:avLst/>
              <a:gdLst/>
              <a:ahLst/>
              <a:cxnLst/>
              <a:rect l="l" t="t" r="r" b="b"/>
              <a:pathLst>
                <a:path w="9538" h="6371" extrusionOk="0">
                  <a:moveTo>
                    <a:pt x="4340" y="0"/>
                  </a:moveTo>
                  <a:cubicBezTo>
                    <a:pt x="4340" y="0"/>
                    <a:pt x="4292" y="24"/>
                    <a:pt x="3917" y="242"/>
                  </a:cubicBezTo>
                  <a:cubicBezTo>
                    <a:pt x="2769" y="895"/>
                    <a:pt x="13" y="2466"/>
                    <a:pt x="13" y="2466"/>
                  </a:cubicBezTo>
                  <a:lnTo>
                    <a:pt x="1" y="4206"/>
                  </a:lnTo>
                  <a:lnTo>
                    <a:pt x="3663" y="6370"/>
                  </a:lnTo>
                  <a:lnTo>
                    <a:pt x="4558" y="5862"/>
                  </a:lnTo>
                  <a:lnTo>
                    <a:pt x="6540" y="4726"/>
                  </a:lnTo>
                  <a:lnTo>
                    <a:pt x="9537" y="3022"/>
                  </a:lnTo>
                  <a:lnTo>
                    <a:pt x="5984" y="97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307;p60">
              <a:extLst>
                <a:ext uri="{FF2B5EF4-FFF2-40B4-BE49-F238E27FC236}">
                  <a16:creationId xmlns:a16="http://schemas.microsoft.com/office/drawing/2014/main" id="{2630B913-7D4D-444E-BDB4-ED53E1502787}"/>
                </a:ext>
              </a:extLst>
            </p:cNvPr>
            <p:cNvSpPr/>
            <p:nvPr/>
          </p:nvSpPr>
          <p:spPr>
            <a:xfrm>
              <a:off x="3527767" y="3046176"/>
              <a:ext cx="965275" cy="1221433"/>
            </a:xfrm>
            <a:custGeom>
              <a:avLst/>
              <a:gdLst/>
              <a:ahLst/>
              <a:cxnLst/>
              <a:rect l="l" t="t" r="r" b="b"/>
              <a:pathLst>
                <a:path w="15303" h="19364" extrusionOk="0">
                  <a:moveTo>
                    <a:pt x="1" y="0"/>
                  </a:moveTo>
                  <a:lnTo>
                    <a:pt x="1" y="9875"/>
                  </a:lnTo>
                  <a:cubicBezTo>
                    <a:pt x="1" y="12075"/>
                    <a:pt x="134" y="17562"/>
                    <a:pt x="134" y="17562"/>
                  </a:cubicBezTo>
                  <a:lnTo>
                    <a:pt x="134" y="19363"/>
                  </a:lnTo>
                  <a:lnTo>
                    <a:pt x="15290" y="10612"/>
                  </a:lnTo>
                  <a:lnTo>
                    <a:pt x="15303" y="88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308;p60">
              <a:extLst>
                <a:ext uri="{FF2B5EF4-FFF2-40B4-BE49-F238E27FC236}">
                  <a16:creationId xmlns:a16="http://schemas.microsoft.com/office/drawing/2014/main" id="{FC5F85CA-2CCD-0745-A3CA-F4927A24A5B5}"/>
                </a:ext>
              </a:extLst>
            </p:cNvPr>
            <p:cNvSpPr/>
            <p:nvPr/>
          </p:nvSpPr>
          <p:spPr>
            <a:xfrm>
              <a:off x="2600728" y="3518812"/>
              <a:ext cx="1069668" cy="617655"/>
            </a:xfrm>
            <a:custGeom>
              <a:avLst/>
              <a:gdLst/>
              <a:ahLst/>
              <a:cxnLst/>
              <a:rect l="l" t="t" r="r" b="b"/>
              <a:pathLst>
                <a:path w="16958" h="9792" extrusionOk="0">
                  <a:moveTo>
                    <a:pt x="2115" y="1"/>
                  </a:moveTo>
                  <a:lnTo>
                    <a:pt x="0" y="1222"/>
                  </a:lnTo>
                  <a:lnTo>
                    <a:pt x="14831" y="9791"/>
                  </a:lnTo>
                  <a:lnTo>
                    <a:pt x="16958" y="8558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309;p60">
              <a:extLst>
                <a:ext uri="{FF2B5EF4-FFF2-40B4-BE49-F238E27FC236}">
                  <a16:creationId xmlns:a16="http://schemas.microsoft.com/office/drawing/2014/main" id="{20E899AD-7CCF-A147-85A3-E9CA06E8E256}"/>
                </a:ext>
              </a:extLst>
            </p:cNvPr>
            <p:cNvSpPr/>
            <p:nvPr/>
          </p:nvSpPr>
          <p:spPr>
            <a:xfrm>
              <a:off x="2568685" y="2785415"/>
              <a:ext cx="1924368" cy="1369349"/>
            </a:xfrm>
            <a:custGeom>
              <a:avLst/>
              <a:gdLst/>
              <a:ahLst/>
              <a:cxnLst/>
              <a:rect l="l" t="t" r="r" b="b"/>
              <a:pathLst>
                <a:path w="30508" h="21709" extrusionOk="0">
                  <a:moveTo>
                    <a:pt x="10915" y="6842"/>
                  </a:moveTo>
                  <a:lnTo>
                    <a:pt x="25757" y="15411"/>
                  </a:lnTo>
                  <a:lnTo>
                    <a:pt x="17720" y="20040"/>
                  </a:lnTo>
                  <a:lnTo>
                    <a:pt x="2877" y="11483"/>
                  </a:lnTo>
                  <a:lnTo>
                    <a:pt x="10915" y="6842"/>
                  </a:lnTo>
                  <a:close/>
                  <a:moveTo>
                    <a:pt x="2623" y="11628"/>
                  </a:moveTo>
                  <a:lnTo>
                    <a:pt x="17454" y="20185"/>
                  </a:lnTo>
                  <a:lnTo>
                    <a:pt x="15339" y="21418"/>
                  </a:lnTo>
                  <a:lnTo>
                    <a:pt x="508" y="12849"/>
                  </a:lnTo>
                  <a:lnTo>
                    <a:pt x="2623" y="11628"/>
                  </a:lnTo>
                  <a:close/>
                  <a:moveTo>
                    <a:pt x="11833" y="0"/>
                  </a:moveTo>
                  <a:lnTo>
                    <a:pt x="5657" y="3566"/>
                  </a:lnTo>
                  <a:lnTo>
                    <a:pt x="10866" y="6576"/>
                  </a:lnTo>
                  <a:lnTo>
                    <a:pt x="0" y="12849"/>
                  </a:lnTo>
                  <a:lnTo>
                    <a:pt x="15339" y="21708"/>
                  </a:lnTo>
                  <a:lnTo>
                    <a:pt x="30508" y="12945"/>
                  </a:lnTo>
                  <a:lnTo>
                    <a:pt x="10758" y="1535"/>
                  </a:lnTo>
                  <a:lnTo>
                    <a:pt x="118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310;p60">
              <a:extLst>
                <a:ext uri="{FF2B5EF4-FFF2-40B4-BE49-F238E27FC236}">
                  <a16:creationId xmlns:a16="http://schemas.microsoft.com/office/drawing/2014/main" id="{4C8A4512-A404-0E49-BB8E-FBF08228589B}"/>
                </a:ext>
              </a:extLst>
            </p:cNvPr>
            <p:cNvSpPr/>
            <p:nvPr/>
          </p:nvSpPr>
          <p:spPr>
            <a:xfrm>
              <a:off x="3078724" y="2959508"/>
              <a:ext cx="221150" cy="124452"/>
            </a:xfrm>
            <a:custGeom>
              <a:avLst/>
              <a:gdLst/>
              <a:ahLst/>
              <a:cxnLst/>
              <a:rect l="l" t="t" r="r" b="b"/>
              <a:pathLst>
                <a:path w="3506" h="1973" extrusionOk="0">
                  <a:moveTo>
                    <a:pt x="2805" y="57"/>
                  </a:moveTo>
                  <a:cubicBezTo>
                    <a:pt x="2850" y="57"/>
                    <a:pt x="2895" y="69"/>
                    <a:pt x="2938" y="93"/>
                  </a:cubicBezTo>
                  <a:cubicBezTo>
                    <a:pt x="3034" y="129"/>
                    <a:pt x="3083" y="190"/>
                    <a:pt x="3034" y="226"/>
                  </a:cubicBezTo>
                  <a:lnTo>
                    <a:pt x="3010" y="238"/>
                  </a:lnTo>
                  <a:cubicBezTo>
                    <a:pt x="2986" y="226"/>
                    <a:pt x="2962" y="214"/>
                    <a:pt x="2925" y="190"/>
                  </a:cubicBezTo>
                  <a:cubicBezTo>
                    <a:pt x="2841" y="153"/>
                    <a:pt x="2756" y="129"/>
                    <a:pt x="2672" y="105"/>
                  </a:cubicBezTo>
                  <a:cubicBezTo>
                    <a:pt x="2672" y="105"/>
                    <a:pt x="2672" y="93"/>
                    <a:pt x="2672" y="93"/>
                  </a:cubicBezTo>
                  <a:cubicBezTo>
                    <a:pt x="2714" y="69"/>
                    <a:pt x="2759" y="57"/>
                    <a:pt x="2805" y="57"/>
                  </a:cubicBezTo>
                  <a:close/>
                  <a:moveTo>
                    <a:pt x="254" y="1181"/>
                  </a:moveTo>
                  <a:cubicBezTo>
                    <a:pt x="315" y="1205"/>
                    <a:pt x="375" y="1229"/>
                    <a:pt x="423" y="1253"/>
                  </a:cubicBezTo>
                  <a:lnTo>
                    <a:pt x="907" y="1447"/>
                  </a:lnTo>
                  <a:cubicBezTo>
                    <a:pt x="844" y="1462"/>
                    <a:pt x="778" y="1471"/>
                    <a:pt x="712" y="1471"/>
                  </a:cubicBezTo>
                  <a:cubicBezTo>
                    <a:pt x="627" y="1471"/>
                    <a:pt x="541" y="1456"/>
                    <a:pt x="460" y="1422"/>
                  </a:cubicBezTo>
                  <a:cubicBezTo>
                    <a:pt x="303" y="1362"/>
                    <a:pt x="218" y="1265"/>
                    <a:pt x="254" y="1181"/>
                  </a:cubicBezTo>
                  <a:close/>
                  <a:moveTo>
                    <a:pt x="2179" y="96"/>
                  </a:moveTo>
                  <a:cubicBezTo>
                    <a:pt x="2391" y="96"/>
                    <a:pt x="2601" y="128"/>
                    <a:pt x="2805" y="202"/>
                  </a:cubicBezTo>
                  <a:lnTo>
                    <a:pt x="2865" y="226"/>
                  </a:lnTo>
                  <a:cubicBezTo>
                    <a:pt x="3336" y="443"/>
                    <a:pt x="3433" y="830"/>
                    <a:pt x="3095" y="1132"/>
                  </a:cubicBezTo>
                  <a:lnTo>
                    <a:pt x="2925" y="1277"/>
                  </a:lnTo>
                  <a:cubicBezTo>
                    <a:pt x="2817" y="1362"/>
                    <a:pt x="2768" y="1507"/>
                    <a:pt x="2805" y="1640"/>
                  </a:cubicBezTo>
                  <a:cubicBezTo>
                    <a:pt x="2817" y="1737"/>
                    <a:pt x="2805" y="1773"/>
                    <a:pt x="2720" y="1858"/>
                  </a:cubicBezTo>
                  <a:cubicBezTo>
                    <a:pt x="2663" y="1903"/>
                    <a:pt x="2590" y="1927"/>
                    <a:pt x="2496" y="1927"/>
                  </a:cubicBezTo>
                  <a:cubicBezTo>
                    <a:pt x="2392" y="1927"/>
                    <a:pt x="2263" y="1897"/>
                    <a:pt x="2104" y="1833"/>
                  </a:cubicBezTo>
                  <a:lnTo>
                    <a:pt x="2091" y="1833"/>
                  </a:lnTo>
                  <a:lnTo>
                    <a:pt x="1064" y="1434"/>
                  </a:lnTo>
                  <a:lnTo>
                    <a:pt x="484" y="1205"/>
                  </a:lnTo>
                  <a:cubicBezTo>
                    <a:pt x="411" y="1181"/>
                    <a:pt x="339" y="1144"/>
                    <a:pt x="278" y="1108"/>
                  </a:cubicBezTo>
                  <a:lnTo>
                    <a:pt x="242" y="1096"/>
                  </a:lnTo>
                  <a:cubicBezTo>
                    <a:pt x="145" y="1024"/>
                    <a:pt x="121" y="963"/>
                    <a:pt x="206" y="891"/>
                  </a:cubicBezTo>
                  <a:cubicBezTo>
                    <a:pt x="303" y="806"/>
                    <a:pt x="423" y="758"/>
                    <a:pt x="544" y="746"/>
                  </a:cubicBezTo>
                  <a:cubicBezTo>
                    <a:pt x="726" y="709"/>
                    <a:pt x="895" y="649"/>
                    <a:pt x="1040" y="552"/>
                  </a:cubicBezTo>
                  <a:lnTo>
                    <a:pt x="1233" y="383"/>
                  </a:lnTo>
                  <a:cubicBezTo>
                    <a:pt x="1451" y="214"/>
                    <a:pt x="1717" y="117"/>
                    <a:pt x="1983" y="105"/>
                  </a:cubicBezTo>
                  <a:cubicBezTo>
                    <a:pt x="2048" y="99"/>
                    <a:pt x="2114" y="96"/>
                    <a:pt x="2179" y="96"/>
                  </a:cubicBezTo>
                  <a:close/>
                  <a:moveTo>
                    <a:pt x="2802" y="1"/>
                  </a:moveTo>
                  <a:cubicBezTo>
                    <a:pt x="2732" y="1"/>
                    <a:pt x="2662" y="19"/>
                    <a:pt x="2599" y="57"/>
                  </a:cubicBezTo>
                  <a:cubicBezTo>
                    <a:pt x="2587" y="69"/>
                    <a:pt x="2575" y="69"/>
                    <a:pt x="2575" y="81"/>
                  </a:cubicBezTo>
                  <a:cubicBezTo>
                    <a:pt x="2450" y="57"/>
                    <a:pt x="2320" y="44"/>
                    <a:pt x="2188" y="44"/>
                  </a:cubicBezTo>
                  <a:cubicBezTo>
                    <a:pt x="2116" y="44"/>
                    <a:pt x="2043" y="48"/>
                    <a:pt x="1971" y="57"/>
                  </a:cubicBezTo>
                  <a:cubicBezTo>
                    <a:pt x="1668" y="69"/>
                    <a:pt x="1390" y="177"/>
                    <a:pt x="1149" y="359"/>
                  </a:cubicBezTo>
                  <a:lnTo>
                    <a:pt x="967" y="516"/>
                  </a:lnTo>
                  <a:cubicBezTo>
                    <a:pt x="822" y="600"/>
                    <a:pt x="665" y="661"/>
                    <a:pt x="496" y="697"/>
                  </a:cubicBezTo>
                  <a:cubicBezTo>
                    <a:pt x="363" y="709"/>
                    <a:pt x="230" y="770"/>
                    <a:pt x="133" y="854"/>
                  </a:cubicBezTo>
                  <a:cubicBezTo>
                    <a:pt x="0" y="963"/>
                    <a:pt x="73" y="1060"/>
                    <a:pt x="182" y="1132"/>
                  </a:cubicBezTo>
                  <a:cubicBezTo>
                    <a:pt x="109" y="1253"/>
                    <a:pt x="194" y="1386"/>
                    <a:pt x="399" y="1471"/>
                  </a:cubicBezTo>
                  <a:cubicBezTo>
                    <a:pt x="496" y="1507"/>
                    <a:pt x="596" y="1525"/>
                    <a:pt x="695" y="1525"/>
                  </a:cubicBezTo>
                  <a:cubicBezTo>
                    <a:pt x="795" y="1525"/>
                    <a:pt x="895" y="1507"/>
                    <a:pt x="992" y="1471"/>
                  </a:cubicBezTo>
                  <a:lnTo>
                    <a:pt x="2043" y="1870"/>
                  </a:lnTo>
                  <a:cubicBezTo>
                    <a:pt x="2126" y="1900"/>
                    <a:pt x="2313" y="1973"/>
                    <a:pt x="2498" y="1973"/>
                  </a:cubicBezTo>
                  <a:cubicBezTo>
                    <a:pt x="2609" y="1973"/>
                    <a:pt x="2719" y="1947"/>
                    <a:pt x="2805" y="1870"/>
                  </a:cubicBezTo>
                  <a:cubicBezTo>
                    <a:pt x="2889" y="1821"/>
                    <a:pt x="2925" y="1725"/>
                    <a:pt x="2901" y="1628"/>
                  </a:cubicBezTo>
                  <a:cubicBezTo>
                    <a:pt x="2877" y="1507"/>
                    <a:pt x="2913" y="1386"/>
                    <a:pt x="3010" y="1302"/>
                  </a:cubicBezTo>
                  <a:lnTo>
                    <a:pt x="3179" y="1169"/>
                  </a:lnTo>
                  <a:cubicBezTo>
                    <a:pt x="3506" y="878"/>
                    <a:pt x="3457" y="516"/>
                    <a:pt x="3083" y="274"/>
                  </a:cubicBezTo>
                  <a:lnTo>
                    <a:pt x="3107" y="262"/>
                  </a:lnTo>
                  <a:cubicBezTo>
                    <a:pt x="3191" y="190"/>
                    <a:pt x="3131" y="93"/>
                    <a:pt x="2986" y="44"/>
                  </a:cubicBezTo>
                  <a:cubicBezTo>
                    <a:pt x="2928" y="16"/>
                    <a:pt x="2865" y="1"/>
                    <a:pt x="2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311;p60">
              <a:extLst>
                <a:ext uri="{FF2B5EF4-FFF2-40B4-BE49-F238E27FC236}">
                  <a16:creationId xmlns:a16="http://schemas.microsoft.com/office/drawing/2014/main" id="{C32A13F6-2D95-E14C-A7BB-B632FADD96A3}"/>
                </a:ext>
              </a:extLst>
            </p:cNvPr>
            <p:cNvSpPr/>
            <p:nvPr/>
          </p:nvSpPr>
          <p:spPr>
            <a:xfrm>
              <a:off x="3247958" y="2982090"/>
              <a:ext cx="115936" cy="67178"/>
            </a:xfrm>
            <a:custGeom>
              <a:avLst/>
              <a:gdLst/>
              <a:ahLst/>
              <a:cxnLst/>
              <a:rect l="l" t="t" r="r" b="b"/>
              <a:pathLst>
                <a:path w="1838" h="1065" extrusionOk="0">
                  <a:moveTo>
                    <a:pt x="919" y="1"/>
                  </a:moveTo>
                  <a:cubicBezTo>
                    <a:pt x="412" y="1"/>
                    <a:pt x="1" y="230"/>
                    <a:pt x="1" y="533"/>
                  </a:cubicBezTo>
                  <a:cubicBezTo>
                    <a:pt x="1" y="823"/>
                    <a:pt x="412" y="1064"/>
                    <a:pt x="919" y="1064"/>
                  </a:cubicBezTo>
                  <a:cubicBezTo>
                    <a:pt x="1427" y="1064"/>
                    <a:pt x="1838" y="823"/>
                    <a:pt x="1838" y="533"/>
                  </a:cubicBezTo>
                  <a:cubicBezTo>
                    <a:pt x="1838" y="230"/>
                    <a:pt x="1427" y="1"/>
                    <a:pt x="919" y="1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312;p60">
              <a:extLst>
                <a:ext uri="{FF2B5EF4-FFF2-40B4-BE49-F238E27FC236}">
                  <a16:creationId xmlns:a16="http://schemas.microsoft.com/office/drawing/2014/main" id="{BC0DD0C8-37A6-4849-9A01-97C9585E90A7}"/>
                </a:ext>
              </a:extLst>
            </p:cNvPr>
            <p:cNvSpPr/>
            <p:nvPr/>
          </p:nvSpPr>
          <p:spPr>
            <a:xfrm>
              <a:off x="3263980" y="2992750"/>
              <a:ext cx="54184" cy="35954"/>
            </a:xfrm>
            <a:custGeom>
              <a:avLst/>
              <a:gdLst/>
              <a:ahLst/>
              <a:cxnLst/>
              <a:rect l="l" t="t" r="r" b="b"/>
              <a:pathLst>
                <a:path w="859" h="570" extrusionOk="0">
                  <a:moveTo>
                    <a:pt x="593" y="1"/>
                  </a:moveTo>
                  <a:lnTo>
                    <a:pt x="508" y="49"/>
                  </a:lnTo>
                  <a:lnTo>
                    <a:pt x="689" y="110"/>
                  </a:lnTo>
                  <a:lnTo>
                    <a:pt x="206" y="400"/>
                  </a:lnTo>
                  <a:lnTo>
                    <a:pt x="73" y="315"/>
                  </a:lnTo>
                  <a:lnTo>
                    <a:pt x="1" y="351"/>
                  </a:lnTo>
                  <a:lnTo>
                    <a:pt x="363" y="569"/>
                  </a:lnTo>
                  <a:lnTo>
                    <a:pt x="436" y="521"/>
                  </a:lnTo>
                  <a:lnTo>
                    <a:pt x="291" y="448"/>
                  </a:lnTo>
                  <a:lnTo>
                    <a:pt x="859" y="122"/>
                  </a:lnTo>
                  <a:lnTo>
                    <a:pt x="774" y="73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313;p60">
              <a:extLst>
                <a:ext uri="{FF2B5EF4-FFF2-40B4-BE49-F238E27FC236}">
                  <a16:creationId xmlns:a16="http://schemas.microsoft.com/office/drawing/2014/main" id="{8AE2BBFB-ED3E-D147-BAC3-31778166C480}"/>
                </a:ext>
              </a:extLst>
            </p:cNvPr>
            <p:cNvSpPr/>
            <p:nvPr/>
          </p:nvSpPr>
          <p:spPr>
            <a:xfrm>
              <a:off x="3296023" y="3011862"/>
              <a:ext cx="59482" cy="36648"/>
            </a:xfrm>
            <a:custGeom>
              <a:avLst/>
              <a:gdLst/>
              <a:ahLst/>
              <a:cxnLst/>
              <a:rect l="l" t="t" r="r" b="b"/>
              <a:pathLst>
                <a:path w="943" h="581" extrusionOk="0">
                  <a:moveTo>
                    <a:pt x="605" y="0"/>
                  </a:moveTo>
                  <a:lnTo>
                    <a:pt x="520" y="48"/>
                  </a:lnTo>
                  <a:cubicBezTo>
                    <a:pt x="568" y="61"/>
                    <a:pt x="617" y="73"/>
                    <a:pt x="653" y="85"/>
                  </a:cubicBezTo>
                  <a:cubicBezTo>
                    <a:pt x="701" y="97"/>
                    <a:pt x="725" y="109"/>
                    <a:pt x="762" y="121"/>
                  </a:cubicBezTo>
                  <a:cubicBezTo>
                    <a:pt x="798" y="145"/>
                    <a:pt x="810" y="169"/>
                    <a:pt x="822" y="194"/>
                  </a:cubicBezTo>
                  <a:cubicBezTo>
                    <a:pt x="822" y="218"/>
                    <a:pt x="810" y="242"/>
                    <a:pt x="774" y="266"/>
                  </a:cubicBezTo>
                  <a:cubicBezTo>
                    <a:pt x="750" y="278"/>
                    <a:pt x="725" y="278"/>
                    <a:pt x="689" y="290"/>
                  </a:cubicBezTo>
                  <a:cubicBezTo>
                    <a:pt x="665" y="290"/>
                    <a:pt x="617" y="302"/>
                    <a:pt x="556" y="302"/>
                  </a:cubicBezTo>
                  <a:lnTo>
                    <a:pt x="73" y="302"/>
                  </a:lnTo>
                  <a:lnTo>
                    <a:pt x="0" y="351"/>
                  </a:lnTo>
                  <a:lnTo>
                    <a:pt x="399" y="580"/>
                  </a:lnTo>
                  <a:lnTo>
                    <a:pt x="472" y="532"/>
                  </a:lnTo>
                  <a:lnTo>
                    <a:pt x="169" y="363"/>
                  </a:lnTo>
                  <a:lnTo>
                    <a:pt x="641" y="363"/>
                  </a:lnTo>
                  <a:cubicBezTo>
                    <a:pt x="701" y="351"/>
                    <a:pt x="737" y="351"/>
                    <a:pt x="774" y="339"/>
                  </a:cubicBezTo>
                  <a:cubicBezTo>
                    <a:pt x="810" y="339"/>
                    <a:pt x="834" y="326"/>
                    <a:pt x="858" y="302"/>
                  </a:cubicBezTo>
                  <a:cubicBezTo>
                    <a:pt x="919" y="278"/>
                    <a:pt x="943" y="242"/>
                    <a:pt x="931" y="194"/>
                  </a:cubicBezTo>
                  <a:cubicBezTo>
                    <a:pt x="931" y="157"/>
                    <a:pt x="895" y="121"/>
                    <a:pt x="834" y="85"/>
                  </a:cubicBezTo>
                  <a:cubicBezTo>
                    <a:pt x="798" y="61"/>
                    <a:pt x="774" y="48"/>
                    <a:pt x="737" y="36"/>
                  </a:cubicBezTo>
                  <a:cubicBezTo>
                    <a:pt x="701" y="24"/>
                    <a:pt x="653" y="12"/>
                    <a:pt x="60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314;p60">
              <a:extLst>
                <a:ext uri="{FF2B5EF4-FFF2-40B4-BE49-F238E27FC236}">
                  <a16:creationId xmlns:a16="http://schemas.microsoft.com/office/drawing/2014/main" id="{EBE03235-F0ED-084A-B695-ABA0D52F132B}"/>
                </a:ext>
              </a:extLst>
            </p:cNvPr>
            <p:cNvSpPr/>
            <p:nvPr/>
          </p:nvSpPr>
          <p:spPr>
            <a:xfrm>
              <a:off x="3428673" y="3086545"/>
              <a:ext cx="618349" cy="356892"/>
            </a:xfrm>
            <a:custGeom>
              <a:avLst/>
              <a:gdLst/>
              <a:ahLst/>
              <a:cxnLst/>
              <a:rect l="l" t="t" r="r" b="b"/>
              <a:pathLst>
                <a:path w="9803" h="5658" extrusionOk="0">
                  <a:moveTo>
                    <a:pt x="1028" y="1"/>
                  </a:moveTo>
                  <a:lnTo>
                    <a:pt x="0" y="593"/>
                  </a:lnTo>
                  <a:lnTo>
                    <a:pt x="8775" y="5657"/>
                  </a:lnTo>
                  <a:lnTo>
                    <a:pt x="9803" y="5065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315;p60">
              <a:extLst>
                <a:ext uri="{FF2B5EF4-FFF2-40B4-BE49-F238E27FC236}">
                  <a16:creationId xmlns:a16="http://schemas.microsoft.com/office/drawing/2014/main" id="{014AEDA6-DD46-5C42-9AE9-E55C0831B189}"/>
                </a:ext>
              </a:extLst>
            </p:cNvPr>
            <p:cNvSpPr/>
            <p:nvPr/>
          </p:nvSpPr>
          <p:spPr>
            <a:xfrm>
              <a:off x="3332607" y="3146027"/>
              <a:ext cx="846311" cy="488788"/>
            </a:xfrm>
            <a:custGeom>
              <a:avLst/>
              <a:gdLst/>
              <a:ahLst/>
              <a:cxnLst/>
              <a:rect l="l" t="t" r="r" b="b"/>
              <a:pathLst>
                <a:path w="13417" h="7749" extrusionOk="0">
                  <a:moveTo>
                    <a:pt x="907" y="0"/>
                  </a:moveTo>
                  <a:lnTo>
                    <a:pt x="0" y="532"/>
                  </a:lnTo>
                  <a:lnTo>
                    <a:pt x="12510" y="7748"/>
                  </a:lnTo>
                  <a:lnTo>
                    <a:pt x="13417" y="7228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316;p60">
              <a:extLst>
                <a:ext uri="{FF2B5EF4-FFF2-40B4-BE49-F238E27FC236}">
                  <a16:creationId xmlns:a16="http://schemas.microsoft.com/office/drawing/2014/main" id="{91C71340-5CAD-7944-9DE6-F9EE01AEE161}"/>
                </a:ext>
              </a:extLst>
            </p:cNvPr>
            <p:cNvSpPr/>
            <p:nvPr/>
          </p:nvSpPr>
          <p:spPr>
            <a:xfrm>
              <a:off x="2750157" y="3216168"/>
              <a:ext cx="1443276" cy="833380"/>
            </a:xfrm>
            <a:custGeom>
              <a:avLst/>
              <a:gdLst/>
              <a:ahLst/>
              <a:cxnLst/>
              <a:rect l="l" t="t" r="r" b="b"/>
              <a:pathLst>
                <a:path w="22881" h="13212" extrusionOk="0">
                  <a:moveTo>
                    <a:pt x="8038" y="0"/>
                  </a:moveTo>
                  <a:lnTo>
                    <a:pt x="0" y="4642"/>
                  </a:lnTo>
                  <a:lnTo>
                    <a:pt x="14843" y="13211"/>
                  </a:lnTo>
                  <a:lnTo>
                    <a:pt x="22880" y="8570"/>
                  </a:lnTo>
                  <a:lnTo>
                    <a:pt x="8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317;p60">
              <a:extLst>
                <a:ext uri="{FF2B5EF4-FFF2-40B4-BE49-F238E27FC236}">
                  <a16:creationId xmlns:a16="http://schemas.microsoft.com/office/drawing/2014/main" id="{1D1636CC-AF07-2A47-ACA0-D9D7131D25DB}"/>
                </a:ext>
              </a:extLst>
            </p:cNvPr>
            <p:cNvSpPr/>
            <p:nvPr/>
          </p:nvSpPr>
          <p:spPr>
            <a:xfrm>
              <a:off x="2771477" y="3491374"/>
              <a:ext cx="1176458" cy="417888"/>
            </a:xfrm>
            <a:custGeom>
              <a:avLst/>
              <a:gdLst/>
              <a:ahLst/>
              <a:cxnLst/>
              <a:rect l="l" t="t" r="r" b="b"/>
              <a:pathLst>
                <a:path w="18651" h="6625" extrusionOk="0">
                  <a:moveTo>
                    <a:pt x="25" y="1"/>
                  </a:moveTo>
                  <a:lnTo>
                    <a:pt x="0" y="73"/>
                  </a:lnTo>
                  <a:lnTo>
                    <a:pt x="10456" y="1403"/>
                  </a:lnTo>
                  <a:lnTo>
                    <a:pt x="10456" y="4920"/>
                  </a:lnTo>
                  <a:lnTo>
                    <a:pt x="10576" y="4920"/>
                  </a:lnTo>
                  <a:lnTo>
                    <a:pt x="10576" y="3711"/>
                  </a:lnTo>
                  <a:lnTo>
                    <a:pt x="18167" y="4437"/>
                  </a:lnTo>
                  <a:lnTo>
                    <a:pt x="18530" y="6624"/>
                  </a:lnTo>
                  <a:lnTo>
                    <a:pt x="18650" y="6612"/>
                  </a:lnTo>
                  <a:lnTo>
                    <a:pt x="18276" y="4376"/>
                  </a:lnTo>
                  <a:lnTo>
                    <a:pt x="10576" y="3651"/>
                  </a:lnTo>
                  <a:lnTo>
                    <a:pt x="10576" y="134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2C4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318;p60">
              <a:extLst>
                <a:ext uri="{FF2B5EF4-FFF2-40B4-BE49-F238E27FC236}">
                  <a16:creationId xmlns:a16="http://schemas.microsoft.com/office/drawing/2014/main" id="{3538EE94-6A1F-D24A-B155-70D4B2786CDA}"/>
                </a:ext>
              </a:extLst>
            </p:cNvPr>
            <p:cNvSpPr/>
            <p:nvPr/>
          </p:nvSpPr>
          <p:spPr>
            <a:xfrm>
              <a:off x="3206012" y="3352226"/>
              <a:ext cx="133535" cy="69638"/>
            </a:xfrm>
            <a:custGeom>
              <a:avLst/>
              <a:gdLst/>
              <a:ahLst/>
              <a:cxnLst/>
              <a:rect l="l" t="t" r="r" b="b"/>
              <a:pathLst>
                <a:path w="2117" h="1104" extrusionOk="0">
                  <a:moveTo>
                    <a:pt x="1059" y="67"/>
                  </a:moveTo>
                  <a:cubicBezTo>
                    <a:pt x="1264" y="67"/>
                    <a:pt x="1469" y="116"/>
                    <a:pt x="1657" y="212"/>
                  </a:cubicBezTo>
                  <a:cubicBezTo>
                    <a:pt x="1983" y="394"/>
                    <a:pt x="1983" y="708"/>
                    <a:pt x="1657" y="901"/>
                  </a:cubicBezTo>
                  <a:cubicBezTo>
                    <a:pt x="1469" y="992"/>
                    <a:pt x="1264" y="1037"/>
                    <a:pt x="1059" y="1037"/>
                  </a:cubicBezTo>
                  <a:cubicBezTo>
                    <a:pt x="853" y="1037"/>
                    <a:pt x="648" y="992"/>
                    <a:pt x="460" y="901"/>
                  </a:cubicBezTo>
                  <a:cubicBezTo>
                    <a:pt x="134" y="708"/>
                    <a:pt x="134" y="394"/>
                    <a:pt x="460" y="212"/>
                  </a:cubicBezTo>
                  <a:cubicBezTo>
                    <a:pt x="648" y="116"/>
                    <a:pt x="853" y="67"/>
                    <a:pt x="1059" y="67"/>
                  </a:cubicBezTo>
                  <a:close/>
                  <a:moveTo>
                    <a:pt x="1059" y="1"/>
                  </a:moveTo>
                  <a:cubicBezTo>
                    <a:pt x="826" y="1"/>
                    <a:pt x="593" y="55"/>
                    <a:pt x="376" y="164"/>
                  </a:cubicBezTo>
                  <a:cubicBezTo>
                    <a:pt x="1" y="382"/>
                    <a:pt x="1" y="732"/>
                    <a:pt x="376" y="950"/>
                  </a:cubicBezTo>
                  <a:cubicBezTo>
                    <a:pt x="593" y="1052"/>
                    <a:pt x="826" y="1104"/>
                    <a:pt x="1059" y="1104"/>
                  </a:cubicBezTo>
                  <a:cubicBezTo>
                    <a:pt x="1291" y="1104"/>
                    <a:pt x="1524" y="1052"/>
                    <a:pt x="1741" y="950"/>
                  </a:cubicBezTo>
                  <a:cubicBezTo>
                    <a:pt x="2116" y="732"/>
                    <a:pt x="2116" y="382"/>
                    <a:pt x="1741" y="164"/>
                  </a:cubicBezTo>
                  <a:cubicBezTo>
                    <a:pt x="1524" y="55"/>
                    <a:pt x="1291" y="1"/>
                    <a:pt x="1059" y="1"/>
                  </a:cubicBezTo>
                  <a:close/>
                </a:path>
              </a:pathLst>
            </a:custGeom>
            <a:solidFill>
              <a:srgbClr val="2C4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319;p60">
              <a:extLst>
                <a:ext uri="{FF2B5EF4-FFF2-40B4-BE49-F238E27FC236}">
                  <a16:creationId xmlns:a16="http://schemas.microsoft.com/office/drawing/2014/main" id="{EFB4719B-72B9-6240-9F85-45EEBE2F26FF}"/>
                </a:ext>
              </a:extLst>
            </p:cNvPr>
            <p:cNvSpPr/>
            <p:nvPr/>
          </p:nvSpPr>
          <p:spPr>
            <a:xfrm>
              <a:off x="3070334" y="3764308"/>
              <a:ext cx="541394" cy="311918"/>
            </a:xfrm>
            <a:custGeom>
              <a:avLst/>
              <a:gdLst/>
              <a:ahLst/>
              <a:cxnLst/>
              <a:rect l="l" t="t" r="r" b="b"/>
              <a:pathLst>
                <a:path w="8583" h="4945" extrusionOk="0">
                  <a:moveTo>
                    <a:pt x="883" y="1"/>
                  </a:moveTo>
                  <a:lnTo>
                    <a:pt x="0" y="509"/>
                  </a:lnTo>
                  <a:lnTo>
                    <a:pt x="7700" y="4944"/>
                  </a:lnTo>
                  <a:lnTo>
                    <a:pt x="8582" y="444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320;p60">
              <a:extLst>
                <a:ext uri="{FF2B5EF4-FFF2-40B4-BE49-F238E27FC236}">
                  <a16:creationId xmlns:a16="http://schemas.microsoft.com/office/drawing/2014/main" id="{936C012B-2F03-DF46-AB3A-3547F09EB6FA}"/>
                </a:ext>
              </a:extLst>
            </p:cNvPr>
            <p:cNvSpPr/>
            <p:nvPr/>
          </p:nvSpPr>
          <p:spPr>
            <a:xfrm>
              <a:off x="2649487" y="3589711"/>
              <a:ext cx="889014" cy="513955"/>
            </a:xfrm>
            <a:custGeom>
              <a:avLst/>
              <a:gdLst/>
              <a:ahLst/>
              <a:cxnLst/>
              <a:rect l="l" t="t" r="r" b="b"/>
              <a:pathLst>
                <a:path w="14094" h="8148" extrusionOk="0">
                  <a:moveTo>
                    <a:pt x="279" y="1"/>
                  </a:moveTo>
                  <a:lnTo>
                    <a:pt x="1" y="170"/>
                  </a:lnTo>
                  <a:lnTo>
                    <a:pt x="13804" y="8148"/>
                  </a:lnTo>
                  <a:lnTo>
                    <a:pt x="14094" y="7978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321;p60">
              <a:extLst>
                <a:ext uri="{FF2B5EF4-FFF2-40B4-BE49-F238E27FC236}">
                  <a16:creationId xmlns:a16="http://schemas.microsoft.com/office/drawing/2014/main" id="{470A83DC-131F-E741-8C42-AB8A6BAE6F7B}"/>
                </a:ext>
              </a:extLst>
            </p:cNvPr>
            <p:cNvSpPr/>
            <p:nvPr/>
          </p:nvSpPr>
          <p:spPr>
            <a:xfrm>
              <a:off x="2833986" y="3630963"/>
              <a:ext cx="107547" cy="56328"/>
            </a:xfrm>
            <a:custGeom>
              <a:avLst/>
              <a:gdLst/>
              <a:ahLst/>
              <a:cxnLst/>
              <a:rect l="l" t="t" r="r" b="b"/>
              <a:pathLst>
                <a:path w="1705" h="893" extrusionOk="0">
                  <a:moveTo>
                    <a:pt x="859" y="1"/>
                  </a:moveTo>
                  <a:cubicBezTo>
                    <a:pt x="663" y="1"/>
                    <a:pt x="469" y="49"/>
                    <a:pt x="291" y="145"/>
                  </a:cubicBezTo>
                  <a:cubicBezTo>
                    <a:pt x="1" y="326"/>
                    <a:pt x="13" y="604"/>
                    <a:pt x="327" y="773"/>
                  </a:cubicBezTo>
                  <a:cubicBezTo>
                    <a:pt x="487" y="853"/>
                    <a:pt x="664" y="893"/>
                    <a:pt x="842" y="893"/>
                  </a:cubicBezTo>
                  <a:cubicBezTo>
                    <a:pt x="1039" y="893"/>
                    <a:pt x="1237" y="844"/>
                    <a:pt x="1415" y="749"/>
                  </a:cubicBezTo>
                  <a:cubicBezTo>
                    <a:pt x="1705" y="568"/>
                    <a:pt x="1681" y="290"/>
                    <a:pt x="1378" y="121"/>
                  </a:cubicBezTo>
                  <a:cubicBezTo>
                    <a:pt x="1212" y="40"/>
                    <a:pt x="1035" y="1"/>
                    <a:pt x="859" y="1"/>
                  </a:cubicBezTo>
                  <a:close/>
                </a:path>
              </a:pathLst>
            </a:custGeom>
            <a:solidFill>
              <a:srgbClr val="FDE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322;p60">
              <a:extLst>
                <a:ext uri="{FF2B5EF4-FFF2-40B4-BE49-F238E27FC236}">
                  <a16:creationId xmlns:a16="http://schemas.microsoft.com/office/drawing/2014/main" id="{B21C348C-A7F0-B447-9054-729B9FBD45B6}"/>
                </a:ext>
              </a:extLst>
            </p:cNvPr>
            <p:cNvSpPr/>
            <p:nvPr/>
          </p:nvSpPr>
          <p:spPr>
            <a:xfrm>
              <a:off x="2850008" y="3640803"/>
              <a:ext cx="70962" cy="37720"/>
            </a:xfrm>
            <a:custGeom>
              <a:avLst/>
              <a:gdLst/>
              <a:ahLst/>
              <a:cxnLst/>
              <a:rect l="l" t="t" r="r" b="b"/>
              <a:pathLst>
                <a:path w="1125" h="598" extrusionOk="0">
                  <a:moveTo>
                    <a:pt x="278" y="1"/>
                  </a:moveTo>
                  <a:cubicBezTo>
                    <a:pt x="254" y="13"/>
                    <a:pt x="242" y="25"/>
                    <a:pt x="218" y="37"/>
                  </a:cubicBezTo>
                  <a:cubicBezTo>
                    <a:pt x="0" y="170"/>
                    <a:pt x="25" y="375"/>
                    <a:pt x="254" y="508"/>
                  </a:cubicBezTo>
                  <a:cubicBezTo>
                    <a:pt x="378" y="567"/>
                    <a:pt x="514" y="598"/>
                    <a:pt x="649" y="598"/>
                  </a:cubicBezTo>
                  <a:cubicBezTo>
                    <a:pt x="791" y="598"/>
                    <a:pt x="934" y="564"/>
                    <a:pt x="1064" y="496"/>
                  </a:cubicBezTo>
                  <a:cubicBezTo>
                    <a:pt x="1088" y="484"/>
                    <a:pt x="1100" y="472"/>
                    <a:pt x="1124" y="448"/>
                  </a:cubicBezTo>
                  <a:cubicBezTo>
                    <a:pt x="1016" y="351"/>
                    <a:pt x="895" y="267"/>
                    <a:pt x="762" y="206"/>
                  </a:cubicBezTo>
                  <a:cubicBezTo>
                    <a:pt x="617" y="122"/>
                    <a:pt x="448" y="49"/>
                    <a:pt x="278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323;p60">
              <a:extLst>
                <a:ext uri="{FF2B5EF4-FFF2-40B4-BE49-F238E27FC236}">
                  <a16:creationId xmlns:a16="http://schemas.microsoft.com/office/drawing/2014/main" id="{A0AF3100-DE7A-1B41-A1A6-D1E1DB210A12}"/>
                </a:ext>
              </a:extLst>
            </p:cNvPr>
            <p:cNvSpPr/>
            <p:nvPr/>
          </p:nvSpPr>
          <p:spPr>
            <a:xfrm>
              <a:off x="2853792" y="3655311"/>
              <a:ext cx="44280" cy="23402"/>
            </a:xfrm>
            <a:custGeom>
              <a:avLst/>
              <a:gdLst/>
              <a:ahLst/>
              <a:cxnLst/>
              <a:rect l="l" t="t" r="r" b="b"/>
              <a:pathLst>
                <a:path w="702" h="371" extrusionOk="0">
                  <a:moveTo>
                    <a:pt x="13" y="0"/>
                  </a:moveTo>
                  <a:lnTo>
                    <a:pt x="13" y="0"/>
                  </a:lnTo>
                  <a:cubicBezTo>
                    <a:pt x="1" y="121"/>
                    <a:pt x="85" y="230"/>
                    <a:pt x="194" y="278"/>
                  </a:cubicBezTo>
                  <a:cubicBezTo>
                    <a:pt x="319" y="336"/>
                    <a:pt x="458" y="371"/>
                    <a:pt x="595" y="371"/>
                  </a:cubicBezTo>
                  <a:cubicBezTo>
                    <a:pt x="631" y="371"/>
                    <a:pt x="667" y="368"/>
                    <a:pt x="702" y="363"/>
                  </a:cubicBezTo>
                  <a:cubicBezTo>
                    <a:pt x="666" y="254"/>
                    <a:pt x="581" y="170"/>
                    <a:pt x="472" y="121"/>
                  </a:cubicBezTo>
                  <a:cubicBezTo>
                    <a:pt x="327" y="49"/>
                    <a:pt x="170" y="13"/>
                    <a:pt x="13" y="0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324;p60">
              <a:extLst>
                <a:ext uri="{FF2B5EF4-FFF2-40B4-BE49-F238E27FC236}">
                  <a16:creationId xmlns:a16="http://schemas.microsoft.com/office/drawing/2014/main" id="{BAD34864-2C1F-8C43-BE15-A66AA3959C0C}"/>
                </a:ext>
              </a:extLst>
            </p:cNvPr>
            <p:cNvSpPr/>
            <p:nvPr/>
          </p:nvSpPr>
          <p:spPr>
            <a:xfrm>
              <a:off x="2914030" y="3653229"/>
              <a:ext cx="16842" cy="11291"/>
            </a:xfrm>
            <a:custGeom>
              <a:avLst/>
              <a:gdLst/>
              <a:ahLst/>
              <a:cxnLst/>
              <a:rect l="l" t="t" r="r" b="b"/>
              <a:pathLst>
                <a:path w="267" h="179" extrusionOk="0">
                  <a:moveTo>
                    <a:pt x="13" y="0"/>
                  </a:moveTo>
                  <a:cubicBezTo>
                    <a:pt x="10" y="0"/>
                    <a:pt x="7" y="3"/>
                    <a:pt x="1" y="9"/>
                  </a:cubicBezTo>
                  <a:lnTo>
                    <a:pt x="1" y="21"/>
                  </a:lnTo>
                  <a:lnTo>
                    <a:pt x="158" y="166"/>
                  </a:lnTo>
                  <a:cubicBezTo>
                    <a:pt x="170" y="178"/>
                    <a:pt x="182" y="178"/>
                    <a:pt x="194" y="178"/>
                  </a:cubicBezTo>
                  <a:cubicBezTo>
                    <a:pt x="194" y="166"/>
                    <a:pt x="206" y="166"/>
                    <a:pt x="194" y="154"/>
                  </a:cubicBezTo>
                  <a:lnTo>
                    <a:pt x="73" y="46"/>
                  </a:lnTo>
                  <a:lnTo>
                    <a:pt x="73" y="46"/>
                  </a:lnTo>
                  <a:lnTo>
                    <a:pt x="230" y="82"/>
                  </a:lnTo>
                  <a:cubicBezTo>
                    <a:pt x="242" y="82"/>
                    <a:pt x="255" y="82"/>
                    <a:pt x="255" y="70"/>
                  </a:cubicBezTo>
                  <a:cubicBezTo>
                    <a:pt x="267" y="70"/>
                    <a:pt x="255" y="58"/>
                    <a:pt x="242" y="58"/>
                  </a:cubicBezTo>
                  <a:lnTo>
                    <a:pt x="25" y="9"/>
                  </a:lnTo>
                  <a:cubicBezTo>
                    <a:pt x="19" y="3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325;p60">
              <a:extLst>
                <a:ext uri="{FF2B5EF4-FFF2-40B4-BE49-F238E27FC236}">
                  <a16:creationId xmlns:a16="http://schemas.microsoft.com/office/drawing/2014/main" id="{5F3D51F5-CCD9-344E-BA5A-A0F206B2857D}"/>
                </a:ext>
              </a:extLst>
            </p:cNvPr>
            <p:cNvSpPr/>
            <p:nvPr/>
          </p:nvSpPr>
          <p:spPr>
            <a:xfrm>
              <a:off x="2876689" y="3634748"/>
              <a:ext cx="19869" cy="9209"/>
            </a:xfrm>
            <a:custGeom>
              <a:avLst/>
              <a:gdLst/>
              <a:ahLst/>
              <a:cxnLst/>
              <a:rect l="l" t="t" r="r" b="b"/>
              <a:pathLst>
                <a:path w="315" h="146" extrusionOk="0">
                  <a:moveTo>
                    <a:pt x="182" y="0"/>
                  </a:moveTo>
                  <a:cubicBezTo>
                    <a:pt x="170" y="12"/>
                    <a:pt x="170" y="24"/>
                    <a:pt x="170" y="24"/>
                  </a:cubicBezTo>
                  <a:lnTo>
                    <a:pt x="242" y="109"/>
                  </a:lnTo>
                  <a:lnTo>
                    <a:pt x="242" y="109"/>
                  </a:lnTo>
                  <a:lnTo>
                    <a:pt x="37" y="48"/>
                  </a:lnTo>
                  <a:cubicBezTo>
                    <a:pt x="31" y="42"/>
                    <a:pt x="25" y="39"/>
                    <a:pt x="19" y="39"/>
                  </a:cubicBezTo>
                  <a:cubicBezTo>
                    <a:pt x="13" y="39"/>
                    <a:pt x="6" y="42"/>
                    <a:pt x="0" y="48"/>
                  </a:cubicBezTo>
                  <a:cubicBezTo>
                    <a:pt x="0" y="48"/>
                    <a:pt x="0" y="61"/>
                    <a:pt x="0" y="61"/>
                  </a:cubicBezTo>
                  <a:lnTo>
                    <a:pt x="25" y="61"/>
                  </a:lnTo>
                  <a:lnTo>
                    <a:pt x="291" y="145"/>
                  </a:lnTo>
                  <a:lnTo>
                    <a:pt x="315" y="145"/>
                  </a:lnTo>
                  <a:lnTo>
                    <a:pt x="315" y="133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326;p60">
              <a:extLst>
                <a:ext uri="{FF2B5EF4-FFF2-40B4-BE49-F238E27FC236}">
                  <a16:creationId xmlns:a16="http://schemas.microsoft.com/office/drawing/2014/main" id="{E45A3918-C716-BF46-AC95-47EAF64E043D}"/>
                </a:ext>
              </a:extLst>
            </p:cNvPr>
            <p:cNvSpPr/>
            <p:nvPr/>
          </p:nvSpPr>
          <p:spPr>
            <a:xfrm>
              <a:off x="2761574" y="3589332"/>
              <a:ext cx="103762" cy="54247"/>
            </a:xfrm>
            <a:custGeom>
              <a:avLst/>
              <a:gdLst/>
              <a:ahLst/>
              <a:cxnLst/>
              <a:rect l="l" t="t" r="r" b="b"/>
              <a:pathLst>
                <a:path w="1645" h="860" extrusionOk="0">
                  <a:moveTo>
                    <a:pt x="822" y="1"/>
                  </a:moveTo>
                  <a:cubicBezTo>
                    <a:pt x="641" y="1"/>
                    <a:pt x="460" y="43"/>
                    <a:pt x="290" y="128"/>
                  </a:cubicBezTo>
                  <a:cubicBezTo>
                    <a:pt x="0" y="297"/>
                    <a:pt x="0" y="563"/>
                    <a:pt x="290" y="732"/>
                  </a:cubicBezTo>
                  <a:cubicBezTo>
                    <a:pt x="460" y="817"/>
                    <a:pt x="641" y="859"/>
                    <a:pt x="822" y="859"/>
                  </a:cubicBezTo>
                  <a:cubicBezTo>
                    <a:pt x="1004" y="859"/>
                    <a:pt x="1185" y="817"/>
                    <a:pt x="1354" y="732"/>
                  </a:cubicBezTo>
                  <a:cubicBezTo>
                    <a:pt x="1644" y="563"/>
                    <a:pt x="1644" y="297"/>
                    <a:pt x="1354" y="128"/>
                  </a:cubicBezTo>
                  <a:cubicBezTo>
                    <a:pt x="1185" y="43"/>
                    <a:pt x="1004" y="1"/>
                    <a:pt x="822" y="1"/>
                  </a:cubicBezTo>
                  <a:close/>
                </a:path>
              </a:pathLst>
            </a:custGeom>
            <a:solidFill>
              <a:srgbClr val="FE3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327;p60">
              <a:extLst>
                <a:ext uri="{FF2B5EF4-FFF2-40B4-BE49-F238E27FC236}">
                  <a16:creationId xmlns:a16="http://schemas.microsoft.com/office/drawing/2014/main" id="{F0797BBF-6DD5-8B48-9C4B-2A1E99A220D7}"/>
                </a:ext>
              </a:extLst>
            </p:cNvPr>
            <p:cNvSpPr/>
            <p:nvPr/>
          </p:nvSpPr>
          <p:spPr>
            <a:xfrm>
              <a:off x="2790526" y="3598226"/>
              <a:ext cx="61059" cy="31980"/>
            </a:xfrm>
            <a:custGeom>
              <a:avLst/>
              <a:gdLst/>
              <a:ahLst/>
              <a:cxnLst/>
              <a:rect l="l" t="t" r="r" b="b"/>
              <a:pathLst>
                <a:path w="968" h="507" extrusionOk="0">
                  <a:moveTo>
                    <a:pt x="302" y="0"/>
                  </a:moveTo>
                  <a:cubicBezTo>
                    <a:pt x="142" y="0"/>
                    <a:pt x="1" y="96"/>
                    <a:pt x="1" y="229"/>
                  </a:cubicBezTo>
                  <a:cubicBezTo>
                    <a:pt x="1" y="313"/>
                    <a:pt x="13" y="398"/>
                    <a:pt x="61" y="470"/>
                  </a:cubicBezTo>
                  <a:cubicBezTo>
                    <a:pt x="194" y="494"/>
                    <a:pt x="327" y="507"/>
                    <a:pt x="472" y="507"/>
                  </a:cubicBezTo>
                  <a:cubicBezTo>
                    <a:pt x="774" y="494"/>
                    <a:pt x="968" y="362"/>
                    <a:pt x="823" y="253"/>
                  </a:cubicBezTo>
                  <a:cubicBezTo>
                    <a:pt x="765" y="211"/>
                    <a:pt x="690" y="193"/>
                    <a:pt x="618" y="193"/>
                  </a:cubicBezTo>
                  <a:cubicBezTo>
                    <a:pt x="584" y="193"/>
                    <a:pt x="551" y="197"/>
                    <a:pt x="520" y="204"/>
                  </a:cubicBezTo>
                  <a:cubicBezTo>
                    <a:pt x="532" y="168"/>
                    <a:pt x="569" y="84"/>
                    <a:pt x="436" y="23"/>
                  </a:cubicBezTo>
                  <a:cubicBezTo>
                    <a:pt x="391" y="7"/>
                    <a:pt x="346" y="0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328;p60">
              <a:extLst>
                <a:ext uri="{FF2B5EF4-FFF2-40B4-BE49-F238E27FC236}">
                  <a16:creationId xmlns:a16="http://schemas.microsoft.com/office/drawing/2014/main" id="{BC7C5ECB-2DCA-0D41-A0E3-54604DAD269D}"/>
                </a:ext>
              </a:extLst>
            </p:cNvPr>
            <p:cNvSpPr/>
            <p:nvPr/>
          </p:nvSpPr>
          <p:spPr>
            <a:xfrm>
              <a:off x="2684557" y="3544737"/>
              <a:ext cx="107547" cy="55761"/>
            </a:xfrm>
            <a:custGeom>
              <a:avLst/>
              <a:gdLst/>
              <a:ahLst/>
              <a:cxnLst/>
              <a:rect l="l" t="t" r="r" b="b"/>
              <a:pathLst>
                <a:path w="1705" h="884" extrusionOk="0">
                  <a:moveTo>
                    <a:pt x="843" y="0"/>
                  </a:moveTo>
                  <a:cubicBezTo>
                    <a:pt x="669" y="0"/>
                    <a:pt x="496" y="37"/>
                    <a:pt x="339" y="110"/>
                  </a:cubicBezTo>
                  <a:cubicBezTo>
                    <a:pt x="25" y="279"/>
                    <a:pt x="1" y="557"/>
                    <a:pt x="279" y="738"/>
                  </a:cubicBezTo>
                  <a:cubicBezTo>
                    <a:pt x="460" y="835"/>
                    <a:pt x="658" y="884"/>
                    <a:pt x="858" y="884"/>
                  </a:cubicBezTo>
                  <a:cubicBezTo>
                    <a:pt x="1030" y="884"/>
                    <a:pt x="1204" y="847"/>
                    <a:pt x="1366" y="774"/>
                  </a:cubicBezTo>
                  <a:cubicBezTo>
                    <a:pt x="1669" y="605"/>
                    <a:pt x="1705" y="327"/>
                    <a:pt x="1427" y="146"/>
                  </a:cubicBezTo>
                  <a:cubicBezTo>
                    <a:pt x="1245" y="49"/>
                    <a:pt x="1043" y="0"/>
                    <a:pt x="843" y="0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329;p60">
              <a:extLst>
                <a:ext uri="{FF2B5EF4-FFF2-40B4-BE49-F238E27FC236}">
                  <a16:creationId xmlns:a16="http://schemas.microsoft.com/office/drawing/2014/main" id="{A737692F-ED53-A741-A404-2451AFEA1C38}"/>
                </a:ext>
              </a:extLst>
            </p:cNvPr>
            <p:cNvSpPr/>
            <p:nvPr/>
          </p:nvSpPr>
          <p:spPr>
            <a:xfrm>
              <a:off x="2705877" y="3560380"/>
              <a:ext cx="27565" cy="14256"/>
            </a:xfrm>
            <a:custGeom>
              <a:avLst/>
              <a:gdLst/>
              <a:ahLst/>
              <a:cxnLst/>
              <a:rect l="l" t="t" r="r" b="b"/>
              <a:pathLst>
                <a:path w="437" h="226" extrusionOk="0">
                  <a:moveTo>
                    <a:pt x="315" y="1"/>
                  </a:moveTo>
                  <a:cubicBezTo>
                    <a:pt x="291" y="1"/>
                    <a:pt x="267" y="7"/>
                    <a:pt x="243" y="19"/>
                  </a:cubicBezTo>
                  <a:lnTo>
                    <a:pt x="49" y="115"/>
                  </a:lnTo>
                  <a:cubicBezTo>
                    <a:pt x="1" y="140"/>
                    <a:pt x="1" y="176"/>
                    <a:pt x="37" y="212"/>
                  </a:cubicBezTo>
                  <a:cubicBezTo>
                    <a:pt x="60" y="221"/>
                    <a:pt x="82" y="225"/>
                    <a:pt x="103" y="225"/>
                  </a:cubicBezTo>
                  <a:cubicBezTo>
                    <a:pt x="136" y="225"/>
                    <a:pt x="169" y="215"/>
                    <a:pt x="206" y="200"/>
                  </a:cubicBezTo>
                  <a:lnTo>
                    <a:pt x="388" y="103"/>
                  </a:lnTo>
                  <a:cubicBezTo>
                    <a:pt x="424" y="79"/>
                    <a:pt x="436" y="43"/>
                    <a:pt x="388" y="19"/>
                  </a:cubicBezTo>
                  <a:cubicBezTo>
                    <a:pt x="364" y="7"/>
                    <a:pt x="339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330;p60">
              <a:extLst>
                <a:ext uri="{FF2B5EF4-FFF2-40B4-BE49-F238E27FC236}">
                  <a16:creationId xmlns:a16="http://schemas.microsoft.com/office/drawing/2014/main" id="{EE9EA432-C7F4-4841-81DF-26ED8B2856A7}"/>
                </a:ext>
              </a:extLst>
            </p:cNvPr>
            <p:cNvSpPr/>
            <p:nvPr/>
          </p:nvSpPr>
          <p:spPr>
            <a:xfrm>
              <a:off x="2718871" y="3562524"/>
              <a:ext cx="48065" cy="25357"/>
            </a:xfrm>
            <a:custGeom>
              <a:avLst/>
              <a:gdLst/>
              <a:ahLst/>
              <a:cxnLst/>
              <a:rect l="l" t="t" r="r" b="b"/>
              <a:pathLst>
                <a:path w="762" h="402" extrusionOk="0">
                  <a:moveTo>
                    <a:pt x="681" y="1"/>
                  </a:moveTo>
                  <a:cubicBezTo>
                    <a:pt x="661" y="1"/>
                    <a:pt x="643" y="7"/>
                    <a:pt x="629" y="21"/>
                  </a:cubicBezTo>
                  <a:cubicBezTo>
                    <a:pt x="617" y="21"/>
                    <a:pt x="617" y="33"/>
                    <a:pt x="605" y="33"/>
                  </a:cubicBezTo>
                  <a:lnTo>
                    <a:pt x="532" y="33"/>
                  </a:lnTo>
                  <a:lnTo>
                    <a:pt x="351" y="45"/>
                  </a:lnTo>
                  <a:cubicBezTo>
                    <a:pt x="315" y="45"/>
                    <a:pt x="291" y="57"/>
                    <a:pt x="266" y="69"/>
                  </a:cubicBezTo>
                  <a:lnTo>
                    <a:pt x="254" y="69"/>
                  </a:lnTo>
                  <a:lnTo>
                    <a:pt x="25" y="190"/>
                  </a:lnTo>
                  <a:cubicBezTo>
                    <a:pt x="0" y="202"/>
                    <a:pt x="0" y="214"/>
                    <a:pt x="25" y="227"/>
                  </a:cubicBezTo>
                  <a:lnTo>
                    <a:pt x="266" y="384"/>
                  </a:lnTo>
                  <a:cubicBezTo>
                    <a:pt x="284" y="396"/>
                    <a:pt x="300" y="402"/>
                    <a:pt x="315" y="402"/>
                  </a:cubicBezTo>
                  <a:cubicBezTo>
                    <a:pt x="330" y="402"/>
                    <a:pt x="345" y="396"/>
                    <a:pt x="363" y="384"/>
                  </a:cubicBezTo>
                  <a:cubicBezTo>
                    <a:pt x="375" y="384"/>
                    <a:pt x="375" y="372"/>
                    <a:pt x="387" y="372"/>
                  </a:cubicBezTo>
                  <a:lnTo>
                    <a:pt x="460" y="372"/>
                  </a:lnTo>
                  <a:cubicBezTo>
                    <a:pt x="472" y="359"/>
                    <a:pt x="484" y="359"/>
                    <a:pt x="484" y="347"/>
                  </a:cubicBezTo>
                  <a:cubicBezTo>
                    <a:pt x="508" y="347"/>
                    <a:pt x="532" y="347"/>
                    <a:pt x="556" y="335"/>
                  </a:cubicBezTo>
                  <a:cubicBezTo>
                    <a:pt x="581" y="335"/>
                    <a:pt x="593" y="311"/>
                    <a:pt x="581" y="299"/>
                  </a:cubicBezTo>
                  <a:cubicBezTo>
                    <a:pt x="605" y="299"/>
                    <a:pt x="641" y="299"/>
                    <a:pt x="665" y="287"/>
                  </a:cubicBezTo>
                  <a:cubicBezTo>
                    <a:pt x="689" y="275"/>
                    <a:pt x="701" y="251"/>
                    <a:pt x="665" y="227"/>
                  </a:cubicBezTo>
                  <a:lnTo>
                    <a:pt x="520" y="142"/>
                  </a:lnTo>
                  <a:lnTo>
                    <a:pt x="629" y="130"/>
                  </a:lnTo>
                  <a:cubicBezTo>
                    <a:pt x="653" y="118"/>
                    <a:pt x="665" y="118"/>
                    <a:pt x="689" y="106"/>
                  </a:cubicBezTo>
                  <a:cubicBezTo>
                    <a:pt x="701" y="94"/>
                    <a:pt x="726" y="81"/>
                    <a:pt x="738" y="69"/>
                  </a:cubicBezTo>
                  <a:cubicBezTo>
                    <a:pt x="750" y="45"/>
                    <a:pt x="762" y="21"/>
                    <a:pt x="726" y="9"/>
                  </a:cubicBezTo>
                  <a:cubicBezTo>
                    <a:pt x="711" y="4"/>
                    <a:pt x="696" y="1"/>
                    <a:pt x="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331;p60">
              <a:extLst>
                <a:ext uri="{FF2B5EF4-FFF2-40B4-BE49-F238E27FC236}">
                  <a16:creationId xmlns:a16="http://schemas.microsoft.com/office/drawing/2014/main" id="{FC7E1E8C-E159-8745-A8CF-DBE78650EFB3}"/>
                </a:ext>
              </a:extLst>
            </p:cNvPr>
            <p:cNvSpPr/>
            <p:nvPr/>
          </p:nvSpPr>
          <p:spPr>
            <a:xfrm>
              <a:off x="2987262" y="3719334"/>
              <a:ext cx="106790" cy="56013"/>
            </a:xfrm>
            <a:custGeom>
              <a:avLst/>
              <a:gdLst/>
              <a:ahLst/>
              <a:cxnLst/>
              <a:rect l="l" t="t" r="r" b="b"/>
              <a:pathLst>
                <a:path w="1693" h="888" extrusionOk="0">
                  <a:moveTo>
                    <a:pt x="860" y="1"/>
                  </a:moveTo>
                  <a:cubicBezTo>
                    <a:pt x="669" y="1"/>
                    <a:pt x="477" y="46"/>
                    <a:pt x="302" y="134"/>
                  </a:cubicBezTo>
                  <a:cubicBezTo>
                    <a:pt x="0" y="315"/>
                    <a:pt x="12" y="593"/>
                    <a:pt x="314" y="762"/>
                  </a:cubicBezTo>
                  <a:cubicBezTo>
                    <a:pt x="487" y="845"/>
                    <a:pt x="670" y="888"/>
                    <a:pt x="853" y="888"/>
                  </a:cubicBezTo>
                  <a:cubicBezTo>
                    <a:pt x="1042" y="888"/>
                    <a:pt x="1230" y="842"/>
                    <a:pt x="1402" y="750"/>
                  </a:cubicBezTo>
                  <a:cubicBezTo>
                    <a:pt x="1692" y="581"/>
                    <a:pt x="1680" y="303"/>
                    <a:pt x="1378" y="122"/>
                  </a:cubicBezTo>
                  <a:cubicBezTo>
                    <a:pt x="1215" y="40"/>
                    <a:pt x="1038" y="1"/>
                    <a:pt x="860" y="1"/>
                  </a:cubicBezTo>
                  <a:close/>
                </a:path>
              </a:pathLst>
            </a:custGeom>
            <a:solidFill>
              <a:srgbClr val="F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332;p60">
              <a:extLst>
                <a:ext uri="{FF2B5EF4-FFF2-40B4-BE49-F238E27FC236}">
                  <a16:creationId xmlns:a16="http://schemas.microsoft.com/office/drawing/2014/main" id="{E1EC0B52-593B-6F47-9F2F-95FFA0A7C39A}"/>
                </a:ext>
              </a:extLst>
            </p:cNvPr>
            <p:cNvSpPr/>
            <p:nvPr/>
          </p:nvSpPr>
          <p:spPr>
            <a:xfrm>
              <a:off x="3007825" y="3753837"/>
              <a:ext cx="23717" cy="12868"/>
            </a:xfrm>
            <a:custGeom>
              <a:avLst/>
              <a:gdLst/>
              <a:ahLst/>
              <a:cxnLst/>
              <a:rect l="l" t="t" r="r" b="b"/>
              <a:pathLst>
                <a:path w="376" h="204" extrusionOk="0">
                  <a:moveTo>
                    <a:pt x="37" y="1"/>
                  </a:moveTo>
                  <a:cubicBezTo>
                    <a:pt x="28" y="1"/>
                    <a:pt x="18" y="4"/>
                    <a:pt x="12" y="10"/>
                  </a:cubicBezTo>
                  <a:cubicBezTo>
                    <a:pt x="0" y="10"/>
                    <a:pt x="12" y="34"/>
                    <a:pt x="12" y="34"/>
                  </a:cubicBezTo>
                  <a:lnTo>
                    <a:pt x="25" y="46"/>
                  </a:lnTo>
                  <a:cubicBezTo>
                    <a:pt x="133" y="82"/>
                    <a:pt x="230" y="131"/>
                    <a:pt x="315" y="203"/>
                  </a:cubicBezTo>
                  <a:lnTo>
                    <a:pt x="363" y="203"/>
                  </a:lnTo>
                  <a:cubicBezTo>
                    <a:pt x="375" y="191"/>
                    <a:pt x="375" y="179"/>
                    <a:pt x="375" y="179"/>
                  </a:cubicBezTo>
                  <a:cubicBezTo>
                    <a:pt x="278" y="94"/>
                    <a:pt x="170" y="46"/>
                    <a:pt x="61" y="10"/>
                  </a:cubicBezTo>
                  <a:cubicBezTo>
                    <a:pt x="55" y="4"/>
                    <a:pt x="46" y="1"/>
                    <a:pt x="37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333;p60">
              <a:extLst>
                <a:ext uri="{FF2B5EF4-FFF2-40B4-BE49-F238E27FC236}">
                  <a16:creationId xmlns:a16="http://schemas.microsoft.com/office/drawing/2014/main" id="{70F2AC96-9578-2749-8A8B-003B4D26DCFE}"/>
                </a:ext>
              </a:extLst>
            </p:cNvPr>
            <p:cNvSpPr/>
            <p:nvPr/>
          </p:nvSpPr>
          <p:spPr>
            <a:xfrm>
              <a:off x="3010096" y="3734599"/>
              <a:ext cx="16842" cy="16085"/>
            </a:xfrm>
            <a:custGeom>
              <a:avLst/>
              <a:gdLst/>
              <a:ahLst/>
              <a:cxnLst/>
              <a:rect l="l" t="t" r="r" b="b"/>
              <a:pathLst>
                <a:path w="267" h="255" extrusionOk="0">
                  <a:moveTo>
                    <a:pt x="97" y="0"/>
                  </a:moveTo>
                  <a:cubicBezTo>
                    <a:pt x="85" y="0"/>
                    <a:pt x="73" y="0"/>
                    <a:pt x="73" y="13"/>
                  </a:cubicBezTo>
                  <a:cubicBezTo>
                    <a:pt x="85" y="37"/>
                    <a:pt x="85" y="61"/>
                    <a:pt x="109" y="97"/>
                  </a:cubicBezTo>
                  <a:lnTo>
                    <a:pt x="61" y="97"/>
                  </a:lnTo>
                  <a:cubicBezTo>
                    <a:pt x="13" y="121"/>
                    <a:pt x="1" y="146"/>
                    <a:pt x="25" y="182"/>
                  </a:cubicBezTo>
                  <a:cubicBezTo>
                    <a:pt x="46" y="196"/>
                    <a:pt x="71" y="202"/>
                    <a:pt x="99" y="202"/>
                  </a:cubicBezTo>
                  <a:cubicBezTo>
                    <a:pt x="118" y="202"/>
                    <a:pt x="138" y="199"/>
                    <a:pt x="158" y="194"/>
                  </a:cubicBezTo>
                  <a:lnTo>
                    <a:pt x="170" y="194"/>
                  </a:lnTo>
                  <a:cubicBezTo>
                    <a:pt x="182" y="206"/>
                    <a:pt x="194" y="218"/>
                    <a:pt x="206" y="242"/>
                  </a:cubicBezTo>
                  <a:lnTo>
                    <a:pt x="218" y="254"/>
                  </a:lnTo>
                  <a:lnTo>
                    <a:pt x="254" y="254"/>
                  </a:lnTo>
                  <a:cubicBezTo>
                    <a:pt x="267" y="254"/>
                    <a:pt x="267" y="242"/>
                    <a:pt x="267" y="230"/>
                  </a:cubicBezTo>
                  <a:cubicBezTo>
                    <a:pt x="194" y="182"/>
                    <a:pt x="146" y="97"/>
                    <a:pt x="121" y="13"/>
                  </a:cubicBezTo>
                  <a:cubicBezTo>
                    <a:pt x="121" y="0"/>
                    <a:pt x="109" y="0"/>
                    <a:pt x="97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334;p60">
              <a:extLst>
                <a:ext uri="{FF2B5EF4-FFF2-40B4-BE49-F238E27FC236}">
                  <a16:creationId xmlns:a16="http://schemas.microsoft.com/office/drawing/2014/main" id="{9CE8BF4D-7F33-6B4D-A753-99701F061BD5}"/>
                </a:ext>
              </a:extLst>
            </p:cNvPr>
            <p:cNvSpPr/>
            <p:nvPr/>
          </p:nvSpPr>
          <p:spPr>
            <a:xfrm>
              <a:off x="3034507" y="3755162"/>
              <a:ext cx="29773" cy="9525"/>
            </a:xfrm>
            <a:custGeom>
              <a:avLst/>
              <a:gdLst/>
              <a:ahLst/>
              <a:cxnLst/>
              <a:rect l="l" t="t" r="r" b="b"/>
              <a:pathLst>
                <a:path w="472" h="151" extrusionOk="0">
                  <a:moveTo>
                    <a:pt x="49" y="1"/>
                  </a:moveTo>
                  <a:cubicBezTo>
                    <a:pt x="37" y="1"/>
                    <a:pt x="25" y="1"/>
                    <a:pt x="12" y="13"/>
                  </a:cubicBezTo>
                  <a:cubicBezTo>
                    <a:pt x="0" y="13"/>
                    <a:pt x="12" y="25"/>
                    <a:pt x="25" y="25"/>
                  </a:cubicBezTo>
                  <a:lnTo>
                    <a:pt x="49" y="37"/>
                  </a:lnTo>
                  <a:cubicBezTo>
                    <a:pt x="73" y="49"/>
                    <a:pt x="97" y="49"/>
                    <a:pt x="121" y="61"/>
                  </a:cubicBezTo>
                  <a:cubicBezTo>
                    <a:pt x="97" y="98"/>
                    <a:pt x="109" y="122"/>
                    <a:pt x="158" y="146"/>
                  </a:cubicBezTo>
                  <a:cubicBezTo>
                    <a:pt x="167" y="149"/>
                    <a:pt x="179" y="151"/>
                    <a:pt x="191" y="151"/>
                  </a:cubicBezTo>
                  <a:cubicBezTo>
                    <a:pt x="224" y="151"/>
                    <a:pt x="264" y="139"/>
                    <a:pt x="290" y="122"/>
                  </a:cubicBezTo>
                  <a:cubicBezTo>
                    <a:pt x="290" y="110"/>
                    <a:pt x="290" y="98"/>
                    <a:pt x="290" y="98"/>
                  </a:cubicBezTo>
                  <a:cubicBezTo>
                    <a:pt x="339" y="98"/>
                    <a:pt x="387" y="110"/>
                    <a:pt x="436" y="110"/>
                  </a:cubicBezTo>
                  <a:cubicBezTo>
                    <a:pt x="448" y="110"/>
                    <a:pt x="460" y="98"/>
                    <a:pt x="472" y="98"/>
                  </a:cubicBezTo>
                  <a:cubicBezTo>
                    <a:pt x="472" y="85"/>
                    <a:pt x="460" y="73"/>
                    <a:pt x="448" y="73"/>
                  </a:cubicBezTo>
                  <a:cubicBezTo>
                    <a:pt x="315" y="73"/>
                    <a:pt x="170" y="49"/>
                    <a:pt x="49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335;p60">
              <a:extLst>
                <a:ext uri="{FF2B5EF4-FFF2-40B4-BE49-F238E27FC236}">
                  <a16:creationId xmlns:a16="http://schemas.microsoft.com/office/drawing/2014/main" id="{0EBF0ECF-7A07-E345-A803-B987CB3C2993}"/>
                </a:ext>
              </a:extLst>
            </p:cNvPr>
            <p:cNvSpPr/>
            <p:nvPr/>
          </p:nvSpPr>
          <p:spPr>
            <a:xfrm>
              <a:off x="2908732" y="3674297"/>
              <a:ext cx="107547" cy="55824"/>
            </a:xfrm>
            <a:custGeom>
              <a:avLst/>
              <a:gdLst/>
              <a:ahLst/>
              <a:cxnLst/>
              <a:rect l="l" t="t" r="r" b="b"/>
              <a:pathLst>
                <a:path w="1705" h="885" extrusionOk="0">
                  <a:moveTo>
                    <a:pt x="857" y="1"/>
                  </a:moveTo>
                  <a:cubicBezTo>
                    <a:pt x="658" y="1"/>
                    <a:pt x="459" y="50"/>
                    <a:pt x="278" y="147"/>
                  </a:cubicBezTo>
                  <a:cubicBezTo>
                    <a:pt x="0" y="328"/>
                    <a:pt x="24" y="606"/>
                    <a:pt x="339" y="775"/>
                  </a:cubicBezTo>
                  <a:cubicBezTo>
                    <a:pt x="496" y="848"/>
                    <a:pt x="668" y="885"/>
                    <a:pt x="842" y="885"/>
                  </a:cubicBezTo>
                  <a:cubicBezTo>
                    <a:pt x="1043" y="885"/>
                    <a:pt x="1245" y="836"/>
                    <a:pt x="1426" y="739"/>
                  </a:cubicBezTo>
                  <a:cubicBezTo>
                    <a:pt x="1704" y="558"/>
                    <a:pt x="1680" y="280"/>
                    <a:pt x="1366" y="110"/>
                  </a:cubicBezTo>
                  <a:cubicBezTo>
                    <a:pt x="1203" y="37"/>
                    <a:pt x="1030" y="1"/>
                    <a:pt x="857" y="1"/>
                  </a:cubicBezTo>
                  <a:close/>
                </a:path>
              </a:pathLst>
            </a:custGeom>
            <a:solidFill>
              <a:srgbClr val="FDE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336;p60">
              <a:extLst>
                <a:ext uri="{FF2B5EF4-FFF2-40B4-BE49-F238E27FC236}">
                  <a16:creationId xmlns:a16="http://schemas.microsoft.com/office/drawing/2014/main" id="{B755D398-A199-5649-8F71-4E78E5B3C41B}"/>
                </a:ext>
              </a:extLst>
            </p:cNvPr>
            <p:cNvSpPr/>
            <p:nvPr/>
          </p:nvSpPr>
          <p:spPr>
            <a:xfrm>
              <a:off x="2944559" y="3720848"/>
              <a:ext cx="24411" cy="14192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387" y="1"/>
                  </a:moveTo>
                  <a:cubicBezTo>
                    <a:pt x="266" y="13"/>
                    <a:pt x="157" y="49"/>
                    <a:pt x="49" y="86"/>
                  </a:cubicBezTo>
                  <a:cubicBezTo>
                    <a:pt x="24" y="110"/>
                    <a:pt x="0" y="170"/>
                    <a:pt x="73" y="206"/>
                  </a:cubicBezTo>
                  <a:cubicBezTo>
                    <a:pt x="103" y="218"/>
                    <a:pt x="136" y="225"/>
                    <a:pt x="169" y="225"/>
                  </a:cubicBezTo>
                  <a:cubicBezTo>
                    <a:pt x="203" y="225"/>
                    <a:pt x="236" y="218"/>
                    <a:pt x="266" y="206"/>
                  </a:cubicBezTo>
                  <a:cubicBezTo>
                    <a:pt x="327" y="146"/>
                    <a:pt x="363" y="73"/>
                    <a:pt x="387" y="1"/>
                  </a:cubicBezTo>
                  <a:close/>
                </a:path>
              </a:pathLst>
            </a:custGeom>
            <a:solidFill>
              <a:srgbClr val="558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337;p60">
              <a:extLst>
                <a:ext uri="{FF2B5EF4-FFF2-40B4-BE49-F238E27FC236}">
                  <a16:creationId xmlns:a16="http://schemas.microsoft.com/office/drawing/2014/main" id="{0F0940F3-8757-1148-AFDA-F8ACC28AA19F}"/>
                </a:ext>
              </a:extLst>
            </p:cNvPr>
            <p:cNvSpPr/>
            <p:nvPr/>
          </p:nvSpPr>
          <p:spPr>
            <a:xfrm>
              <a:off x="2935413" y="3707160"/>
              <a:ext cx="19869" cy="11480"/>
            </a:xfrm>
            <a:custGeom>
              <a:avLst/>
              <a:gdLst/>
              <a:ahLst/>
              <a:cxnLst/>
              <a:rect l="l" t="t" r="r" b="b"/>
              <a:pathLst>
                <a:path w="315" h="182" extrusionOk="0">
                  <a:moveTo>
                    <a:pt x="36" y="0"/>
                  </a:moveTo>
                  <a:cubicBezTo>
                    <a:pt x="24" y="0"/>
                    <a:pt x="12" y="0"/>
                    <a:pt x="0" y="25"/>
                  </a:cubicBezTo>
                  <a:cubicBezTo>
                    <a:pt x="0" y="25"/>
                    <a:pt x="12" y="37"/>
                    <a:pt x="24" y="37"/>
                  </a:cubicBezTo>
                  <a:cubicBezTo>
                    <a:pt x="73" y="49"/>
                    <a:pt x="121" y="61"/>
                    <a:pt x="157" y="85"/>
                  </a:cubicBezTo>
                  <a:cubicBezTo>
                    <a:pt x="206" y="97"/>
                    <a:pt x="230" y="133"/>
                    <a:pt x="254" y="170"/>
                  </a:cubicBezTo>
                  <a:lnTo>
                    <a:pt x="266" y="182"/>
                  </a:lnTo>
                  <a:lnTo>
                    <a:pt x="302" y="182"/>
                  </a:lnTo>
                  <a:cubicBezTo>
                    <a:pt x="314" y="182"/>
                    <a:pt x="314" y="170"/>
                    <a:pt x="314" y="157"/>
                  </a:cubicBezTo>
                  <a:cubicBezTo>
                    <a:pt x="290" y="109"/>
                    <a:pt x="254" y="73"/>
                    <a:pt x="206" y="61"/>
                  </a:cubicBezTo>
                  <a:cubicBezTo>
                    <a:pt x="157" y="25"/>
                    <a:pt x="97" y="12"/>
                    <a:pt x="36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338;p60">
              <a:extLst>
                <a:ext uri="{FF2B5EF4-FFF2-40B4-BE49-F238E27FC236}">
                  <a16:creationId xmlns:a16="http://schemas.microsoft.com/office/drawing/2014/main" id="{ECFFC1B4-4F3B-3647-BB0F-9F60F2EF30F3}"/>
                </a:ext>
              </a:extLst>
            </p:cNvPr>
            <p:cNvSpPr/>
            <p:nvPr/>
          </p:nvSpPr>
          <p:spPr>
            <a:xfrm>
              <a:off x="2971998" y="3707097"/>
              <a:ext cx="14508" cy="7822"/>
            </a:xfrm>
            <a:custGeom>
              <a:avLst/>
              <a:gdLst/>
              <a:ahLst/>
              <a:cxnLst/>
              <a:rect l="l" t="t" r="r" b="b"/>
              <a:pathLst>
                <a:path w="230" h="124" extrusionOk="0">
                  <a:moveTo>
                    <a:pt x="135" y="0"/>
                  </a:moveTo>
                  <a:cubicBezTo>
                    <a:pt x="103" y="0"/>
                    <a:pt x="71" y="11"/>
                    <a:pt x="49" y="26"/>
                  </a:cubicBezTo>
                  <a:cubicBezTo>
                    <a:pt x="0" y="50"/>
                    <a:pt x="0" y="98"/>
                    <a:pt x="37" y="110"/>
                  </a:cubicBezTo>
                  <a:cubicBezTo>
                    <a:pt x="55" y="119"/>
                    <a:pt x="75" y="123"/>
                    <a:pt x="95" y="123"/>
                  </a:cubicBezTo>
                  <a:cubicBezTo>
                    <a:pt x="128" y="123"/>
                    <a:pt x="159" y="113"/>
                    <a:pt x="182" y="98"/>
                  </a:cubicBezTo>
                  <a:cubicBezTo>
                    <a:pt x="230" y="74"/>
                    <a:pt x="230" y="38"/>
                    <a:pt x="194" y="13"/>
                  </a:cubicBezTo>
                  <a:cubicBezTo>
                    <a:pt x="175" y="4"/>
                    <a:pt x="155" y="0"/>
                    <a:pt x="135" y="0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339;p60">
              <a:extLst>
                <a:ext uri="{FF2B5EF4-FFF2-40B4-BE49-F238E27FC236}">
                  <a16:creationId xmlns:a16="http://schemas.microsoft.com/office/drawing/2014/main" id="{A086EA81-A2D1-1A4F-9118-56DEDDD0ACB3}"/>
                </a:ext>
              </a:extLst>
            </p:cNvPr>
            <p:cNvSpPr/>
            <p:nvPr/>
          </p:nvSpPr>
          <p:spPr>
            <a:xfrm>
              <a:off x="2984929" y="3703312"/>
              <a:ext cx="8452" cy="8452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1" y="1"/>
                  </a:moveTo>
                  <a:cubicBezTo>
                    <a:pt x="1" y="13"/>
                    <a:pt x="1" y="25"/>
                    <a:pt x="13" y="25"/>
                  </a:cubicBezTo>
                  <a:cubicBezTo>
                    <a:pt x="13" y="25"/>
                    <a:pt x="25" y="25"/>
                    <a:pt x="37" y="37"/>
                  </a:cubicBezTo>
                  <a:cubicBezTo>
                    <a:pt x="73" y="49"/>
                    <a:pt x="85" y="73"/>
                    <a:pt x="85" y="122"/>
                  </a:cubicBezTo>
                  <a:lnTo>
                    <a:pt x="97" y="122"/>
                  </a:lnTo>
                  <a:cubicBezTo>
                    <a:pt x="97" y="134"/>
                    <a:pt x="110" y="134"/>
                    <a:pt x="110" y="134"/>
                  </a:cubicBezTo>
                  <a:cubicBezTo>
                    <a:pt x="122" y="134"/>
                    <a:pt x="134" y="134"/>
                    <a:pt x="134" y="122"/>
                  </a:cubicBezTo>
                  <a:cubicBezTo>
                    <a:pt x="134" y="73"/>
                    <a:pt x="110" y="37"/>
                    <a:pt x="61" y="13"/>
                  </a:cubicBezTo>
                  <a:lnTo>
                    <a:pt x="37" y="1"/>
                  </a:ln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340;p60">
              <a:extLst>
                <a:ext uri="{FF2B5EF4-FFF2-40B4-BE49-F238E27FC236}">
                  <a16:creationId xmlns:a16="http://schemas.microsoft.com/office/drawing/2014/main" id="{E7A44722-EAFF-2349-BB7E-3DEB752C3828}"/>
                </a:ext>
              </a:extLst>
            </p:cNvPr>
            <p:cNvSpPr/>
            <p:nvPr/>
          </p:nvSpPr>
          <p:spPr>
            <a:xfrm>
              <a:off x="2937684" y="3689309"/>
              <a:ext cx="15328" cy="8074"/>
            </a:xfrm>
            <a:custGeom>
              <a:avLst/>
              <a:gdLst/>
              <a:ahLst/>
              <a:cxnLst/>
              <a:rect l="l" t="t" r="r" b="b"/>
              <a:pathLst>
                <a:path w="243" h="128" extrusionOk="0">
                  <a:moveTo>
                    <a:pt x="136" y="1"/>
                  </a:moveTo>
                  <a:cubicBezTo>
                    <a:pt x="106" y="1"/>
                    <a:pt x="75" y="10"/>
                    <a:pt x="49" y="30"/>
                  </a:cubicBezTo>
                  <a:cubicBezTo>
                    <a:pt x="12" y="54"/>
                    <a:pt x="0" y="90"/>
                    <a:pt x="49" y="114"/>
                  </a:cubicBezTo>
                  <a:cubicBezTo>
                    <a:pt x="67" y="123"/>
                    <a:pt x="86" y="127"/>
                    <a:pt x="104" y="127"/>
                  </a:cubicBezTo>
                  <a:cubicBezTo>
                    <a:pt x="134" y="127"/>
                    <a:pt x="164" y="117"/>
                    <a:pt x="194" y="102"/>
                  </a:cubicBezTo>
                  <a:cubicBezTo>
                    <a:pt x="242" y="66"/>
                    <a:pt x="242" y="30"/>
                    <a:pt x="206" y="17"/>
                  </a:cubicBezTo>
                  <a:cubicBezTo>
                    <a:pt x="184" y="7"/>
                    <a:pt x="160" y="1"/>
                    <a:pt x="136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341;p60">
              <a:extLst>
                <a:ext uri="{FF2B5EF4-FFF2-40B4-BE49-F238E27FC236}">
                  <a16:creationId xmlns:a16="http://schemas.microsoft.com/office/drawing/2014/main" id="{A9BD6EF8-824C-CC4D-BDD0-20D7CB11B588}"/>
                </a:ext>
              </a:extLst>
            </p:cNvPr>
            <p:cNvSpPr/>
            <p:nvPr/>
          </p:nvSpPr>
          <p:spPr>
            <a:xfrm>
              <a:off x="2942983" y="3685020"/>
              <a:ext cx="15328" cy="4479"/>
            </a:xfrm>
            <a:custGeom>
              <a:avLst/>
              <a:gdLst/>
              <a:ahLst/>
              <a:cxnLst/>
              <a:rect l="l" t="t" r="r" b="b"/>
              <a:pathLst>
                <a:path w="243" h="71" extrusionOk="0">
                  <a:moveTo>
                    <a:pt x="25" y="1"/>
                  </a:moveTo>
                  <a:cubicBezTo>
                    <a:pt x="13" y="1"/>
                    <a:pt x="1" y="13"/>
                    <a:pt x="1" y="25"/>
                  </a:cubicBezTo>
                  <a:lnTo>
                    <a:pt x="13" y="25"/>
                  </a:lnTo>
                  <a:cubicBezTo>
                    <a:pt x="13" y="37"/>
                    <a:pt x="25" y="37"/>
                    <a:pt x="37" y="37"/>
                  </a:cubicBezTo>
                  <a:cubicBezTo>
                    <a:pt x="50" y="34"/>
                    <a:pt x="63" y="32"/>
                    <a:pt x="76" y="32"/>
                  </a:cubicBezTo>
                  <a:cubicBezTo>
                    <a:pt x="112" y="32"/>
                    <a:pt x="147" y="44"/>
                    <a:pt x="182" y="61"/>
                  </a:cubicBezTo>
                  <a:lnTo>
                    <a:pt x="194" y="61"/>
                  </a:lnTo>
                  <a:cubicBezTo>
                    <a:pt x="200" y="67"/>
                    <a:pt x="206" y="70"/>
                    <a:pt x="213" y="70"/>
                  </a:cubicBezTo>
                  <a:cubicBezTo>
                    <a:pt x="219" y="70"/>
                    <a:pt x="225" y="67"/>
                    <a:pt x="231" y="61"/>
                  </a:cubicBezTo>
                  <a:cubicBezTo>
                    <a:pt x="231" y="61"/>
                    <a:pt x="243" y="49"/>
                    <a:pt x="231" y="49"/>
                  </a:cubicBezTo>
                  <a:lnTo>
                    <a:pt x="206" y="37"/>
                  </a:lnTo>
                  <a:cubicBezTo>
                    <a:pt x="146" y="1"/>
                    <a:pt x="86" y="1"/>
                    <a:pt x="25" y="1"/>
                  </a:cubicBezTo>
                  <a:close/>
                </a:path>
              </a:pathLst>
            </a:custGeom>
            <a:solidFill>
              <a:srgbClr val="2017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236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4" name="Google Shape;2744;p64"/>
          <p:cNvGrpSpPr/>
          <p:nvPr/>
        </p:nvGrpSpPr>
        <p:grpSpPr>
          <a:xfrm>
            <a:off x="10806094" y="3309152"/>
            <a:ext cx="516706" cy="794437"/>
            <a:chOff x="4226500" y="3280763"/>
            <a:chExt cx="780405" cy="1155377"/>
          </a:xfrm>
        </p:grpSpPr>
        <p:sp>
          <p:nvSpPr>
            <p:cNvPr id="2745" name="Google Shape;2745;p64"/>
            <p:cNvSpPr/>
            <p:nvPr/>
          </p:nvSpPr>
          <p:spPr>
            <a:xfrm>
              <a:off x="4845109" y="4208447"/>
              <a:ext cx="107991" cy="120881"/>
            </a:xfrm>
            <a:custGeom>
              <a:avLst/>
              <a:gdLst/>
              <a:ahLst/>
              <a:cxnLst/>
              <a:rect l="l" t="t" r="r" b="b"/>
              <a:pathLst>
                <a:path w="2840" h="3179" extrusionOk="0">
                  <a:moveTo>
                    <a:pt x="1538" y="0"/>
                  </a:moveTo>
                  <a:lnTo>
                    <a:pt x="0" y="769"/>
                  </a:lnTo>
                  <a:lnTo>
                    <a:pt x="1579" y="3178"/>
                  </a:lnTo>
                  <a:lnTo>
                    <a:pt x="2799" y="2625"/>
                  </a:lnTo>
                  <a:lnTo>
                    <a:pt x="2840" y="2071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4"/>
            <p:cNvSpPr/>
            <p:nvPr/>
          </p:nvSpPr>
          <p:spPr>
            <a:xfrm>
              <a:off x="4843550" y="4280921"/>
              <a:ext cx="153621" cy="142328"/>
            </a:xfrm>
            <a:custGeom>
              <a:avLst/>
              <a:gdLst/>
              <a:ahLst/>
              <a:cxnLst/>
              <a:rect l="l" t="t" r="r" b="b"/>
              <a:pathLst>
                <a:path w="4040" h="3743" extrusionOk="0">
                  <a:moveTo>
                    <a:pt x="2901" y="1"/>
                  </a:moveTo>
                  <a:cubicBezTo>
                    <a:pt x="2901" y="1"/>
                    <a:pt x="2321" y="939"/>
                    <a:pt x="1503" y="939"/>
                  </a:cubicBezTo>
                  <a:cubicBezTo>
                    <a:pt x="1393" y="939"/>
                    <a:pt x="1277" y="922"/>
                    <a:pt x="1159" y="883"/>
                  </a:cubicBezTo>
                  <a:lnTo>
                    <a:pt x="0" y="3743"/>
                  </a:lnTo>
                  <a:lnTo>
                    <a:pt x="4039" y="821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4"/>
            <p:cNvSpPr/>
            <p:nvPr/>
          </p:nvSpPr>
          <p:spPr>
            <a:xfrm>
              <a:off x="4843930" y="4311721"/>
              <a:ext cx="162975" cy="124418"/>
            </a:xfrm>
            <a:custGeom>
              <a:avLst/>
              <a:gdLst/>
              <a:ahLst/>
              <a:cxnLst/>
              <a:rect l="l" t="t" r="r" b="b"/>
              <a:pathLst>
                <a:path w="4286" h="3272" extrusionOk="0">
                  <a:moveTo>
                    <a:pt x="4040" y="1"/>
                  </a:moveTo>
                  <a:lnTo>
                    <a:pt x="0" y="2922"/>
                  </a:lnTo>
                  <a:lnTo>
                    <a:pt x="257" y="3271"/>
                  </a:lnTo>
                  <a:lnTo>
                    <a:pt x="4286" y="3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4"/>
            <p:cNvSpPr/>
            <p:nvPr/>
          </p:nvSpPr>
          <p:spPr>
            <a:xfrm>
              <a:off x="4695409" y="3815121"/>
              <a:ext cx="256136" cy="477176"/>
            </a:xfrm>
            <a:custGeom>
              <a:avLst/>
              <a:gdLst/>
              <a:ahLst/>
              <a:cxnLst/>
              <a:rect l="l" t="t" r="r" b="b"/>
              <a:pathLst>
                <a:path w="6736" h="12549" extrusionOk="0">
                  <a:moveTo>
                    <a:pt x="2523" y="0"/>
                  </a:moveTo>
                  <a:lnTo>
                    <a:pt x="1" y="2645"/>
                  </a:lnTo>
                  <a:lnTo>
                    <a:pt x="1057" y="6900"/>
                  </a:lnTo>
                  <a:lnTo>
                    <a:pt x="4224" y="12548"/>
                  </a:lnTo>
                  <a:lnTo>
                    <a:pt x="6736" y="11093"/>
                  </a:lnTo>
                  <a:lnTo>
                    <a:pt x="4091" y="666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4"/>
            <p:cNvSpPr/>
            <p:nvPr/>
          </p:nvSpPr>
          <p:spPr>
            <a:xfrm>
              <a:off x="4826401" y="4187761"/>
              <a:ext cx="132555" cy="109968"/>
            </a:xfrm>
            <a:custGeom>
              <a:avLst/>
              <a:gdLst/>
              <a:ahLst/>
              <a:cxnLst/>
              <a:rect l="l" t="t" r="r" b="b"/>
              <a:pathLst>
                <a:path w="3486" h="2892" extrusionOk="0">
                  <a:moveTo>
                    <a:pt x="2707" y="1"/>
                  </a:moveTo>
                  <a:lnTo>
                    <a:pt x="0" y="1703"/>
                  </a:lnTo>
                  <a:lnTo>
                    <a:pt x="779" y="2892"/>
                  </a:lnTo>
                  <a:lnTo>
                    <a:pt x="3486" y="1282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4"/>
            <p:cNvSpPr/>
            <p:nvPr/>
          </p:nvSpPr>
          <p:spPr>
            <a:xfrm>
              <a:off x="4430726" y="4247802"/>
              <a:ext cx="99473" cy="127498"/>
            </a:xfrm>
            <a:custGeom>
              <a:avLst/>
              <a:gdLst/>
              <a:ahLst/>
              <a:cxnLst/>
              <a:rect l="l" t="t" r="r" b="b"/>
              <a:pathLst>
                <a:path w="2616" h="3353" extrusionOk="0">
                  <a:moveTo>
                    <a:pt x="1118" y="1"/>
                  </a:moveTo>
                  <a:lnTo>
                    <a:pt x="1" y="2645"/>
                  </a:lnTo>
                  <a:lnTo>
                    <a:pt x="1149" y="3353"/>
                  </a:lnTo>
                  <a:lnTo>
                    <a:pt x="1631" y="3066"/>
                  </a:lnTo>
                  <a:lnTo>
                    <a:pt x="2615" y="83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4"/>
            <p:cNvSpPr/>
            <p:nvPr/>
          </p:nvSpPr>
          <p:spPr>
            <a:xfrm>
              <a:off x="4318860" y="4325752"/>
              <a:ext cx="179744" cy="88142"/>
            </a:xfrm>
            <a:custGeom>
              <a:avLst/>
              <a:gdLst/>
              <a:ahLst/>
              <a:cxnLst/>
              <a:rect l="l" t="t" r="r" b="b"/>
              <a:pathLst>
                <a:path w="4727" h="2318" extrusionOk="0">
                  <a:moveTo>
                    <a:pt x="3015" y="1"/>
                  </a:moveTo>
                  <a:lnTo>
                    <a:pt x="1" y="647"/>
                  </a:lnTo>
                  <a:lnTo>
                    <a:pt x="4655" y="2318"/>
                  </a:lnTo>
                  <a:lnTo>
                    <a:pt x="4727" y="954"/>
                  </a:lnTo>
                  <a:lnTo>
                    <a:pt x="4727" y="954"/>
                  </a:lnTo>
                  <a:cubicBezTo>
                    <a:pt x="4727" y="954"/>
                    <a:pt x="4714" y="955"/>
                    <a:pt x="4692" y="955"/>
                  </a:cubicBezTo>
                  <a:cubicBezTo>
                    <a:pt x="4473" y="955"/>
                    <a:pt x="3275" y="912"/>
                    <a:pt x="30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4"/>
            <p:cNvSpPr/>
            <p:nvPr/>
          </p:nvSpPr>
          <p:spPr>
            <a:xfrm>
              <a:off x="4311065" y="4339403"/>
              <a:ext cx="183661" cy="79967"/>
            </a:xfrm>
            <a:custGeom>
              <a:avLst/>
              <a:gdLst/>
              <a:ahLst/>
              <a:cxnLst/>
              <a:rect l="l" t="t" r="r" b="b"/>
              <a:pathLst>
                <a:path w="4830" h="2103" extrusionOk="0">
                  <a:moveTo>
                    <a:pt x="154" y="1"/>
                  </a:moveTo>
                  <a:lnTo>
                    <a:pt x="1" y="411"/>
                  </a:lnTo>
                  <a:lnTo>
                    <a:pt x="4686" y="2102"/>
                  </a:lnTo>
                  <a:lnTo>
                    <a:pt x="4829" y="169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4"/>
            <p:cNvSpPr/>
            <p:nvPr/>
          </p:nvSpPr>
          <p:spPr>
            <a:xfrm>
              <a:off x="4429965" y="3715345"/>
              <a:ext cx="396068" cy="614370"/>
            </a:xfrm>
            <a:custGeom>
              <a:avLst/>
              <a:gdLst/>
              <a:ahLst/>
              <a:cxnLst/>
              <a:rect l="l" t="t" r="r" b="b"/>
              <a:pathLst>
                <a:path w="10416" h="16157" extrusionOk="0">
                  <a:moveTo>
                    <a:pt x="9134" y="0"/>
                  </a:moveTo>
                  <a:lnTo>
                    <a:pt x="6469" y="789"/>
                  </a:lnTo>
                  <a:lnTo>
                    <a:pt x="6469" y="2307"/>
                  </a:lnTo>
                  <a:lnTo>
                    <a:pt x="2491" y="8447"/>
                  </a:lnTo>
                  <a:lnTo>
                    <a:pt x="0" y="15182"/>
                  </a:lnTo>
                  <a:lnTo>
                    <a:pt x="2440" y="16156"/>
                  </a:lnTo>
                  <a:lnTo>
                    <a:pt x="4952" y="9995"/>
                  </a:lnTo>
                  <a:lnTo>
                    <a:pt x="9309" y="4829"/>
                  </a:lnTo>
                  <a:cubicBezTo>
                    <a:pt x="9791" y="4265"/>
                    <a:pt x="10119" y="3588"/>
                    <a:pt x="10252" y="2860"/>
                  </a:cubicBezTo>
                  <a:cubicBezTo>
                    <a:pt x="10416" y="1999"/>
                    <a:pt x="10098" y="902"/>
                    <a:pt x="9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4"/>
            <p:cNvSpPr/>
            <p:nvPr/>
          </p:nvSpPr>
          <p:spPr>
            <a:xfrm>
              <a:off x="4422931" y="4239247"/>
              <a:ext cx="128296" cy="94758"/>
            </a:xfrm>
            <a:custGeom>
              <a:avLst/>
              <a:gdLst/>
              <a:ahLst/>
              <a:cxnLst/>
              <a:rect l="l" t="t" r="r" b="b"/>
              <a:pathLst>
                <a:path w="3374" h="2492" extrusionOk="0">
                  <a:moveTo>
                    <a:pt x="472" y="0"/>
                  </a:moveTo>
                  <a:lnTo>
                    <a:pt x="1" y="1333"/>
                  </a:lnTo>
                  <a:lnTo>
                    <a:pt x="2830" y="2491"/>
                  </a:lnTo>
                  <a:lnTo>
                    <a:pt x="3374" y="10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4"/>
            <p:cNvSpPr/>
            <p:nvPr/>
          </p:nvSpPr>
          <p:spPr>
            <a:xfrm>
              <a:off x="4484149" y="3481038"/>
              <a:ext cx="221458" cy="185486"/>
            </a:xfrm>
            <a:custGeom>
              <a:avLst/>
              <a:gdLst/>
              <a:ahLst/>
              <a:cxnLst/>
              <a:rect l="l" t="t" r="r" b="b"/>
              <a:pathLst>
                <a:path w="5824" h="4878" extrusionOk="0">
                  <a:moveTo>
                    <a:pt x="687" y="1"/>
                  </a:moveTo>
                  <a:lnTo>
                    <a:pt x="0" y="380"/>
                  </a:lnTo>
                  <a:cubicBezTo>
                    <a:pt x="0" y="380"/>
                    <a:pt x="831" y="3189"/>
                    <a:pt x="1917" y="4604"/>
                  </a:cubicBezTo>
                  <a:cubicBezTo>
                    <a:pt x="2057" y="4780"/>
                    <a:pt x="2269" y="4877"/>
                    <a:pt x="2484" y="4877"/>
                  </a:cubicBezTo>
                  <a:cubicBezTo>
                    <a:pt x="2570" y="4877"/>
                    <a:pt x="2656" y="4862"/>
                    <a:pt x="2737" y="4829"/>
                  </a:cubicBezTo>
                  <a:cubicBezTo>
                    <a:pt x="3332" y="4594"/>
                    <a:pt x="4449" y="4050"/>
                    <a:pt x="5823" y="2871"/>
                  </a:cubicBezTo>
                  <a:lnTo>
                    <a:pt x="4757" y="1508"/>
                  </a:lnTo>
                  <a:lnTo>
                    <a:pt x="2912" y="285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4"/>
            <p:cNvSpPr/>
            <p:nvPr/>
          </p:nvSpPr>
          <p:spPr>
            <a:xfrm>
              <a:off x="4643963" y="3508872"/>
              <a:ext cx="131795" cy="133202"/>
            </a:xfrm>
            <a:custGeom>
              <a:avLst/>
              <a:gdLst/>
              <a:ahLst/>
              <a:cxnLst/>
              <a:rect l="l" t="t" r="r" b="b"/>
              <a:pathLst>
                <a:path w="3466" h="3503" extrusionOk="0">
                  <a:moveTo>
                    <a:pt x="1911" y="1"/>
                  </a:moveTo>
                  <a:cubicBezTo>
                    <a:pt x="1633" y="1"/>
                    <a:pt x="1354" y="91"/>
                    <a:pt x="1118" y="284"/>
                  </a:cubicBezTo>
                  <a:lnTo>
                    <a:pt x="0" y="1176"/>
                  </a:lnTo>
                  <a:lnTo>
                    <a:pt x="1395" y="3503"/>
                  </a:lnTo>
                  <a:lnTo>
                    <a:pt x="2768" y="2457"/>
                  </a:lnTo>
                  <a:cubicBezTo>
                    <a:pt x="3332" y="2027"/>
                    <a:pt x="3465" y="1237"/>
                    <a:pt x="3076" y="643"/>
                  </a:cubicBezTo>
                  <a:cubicBezTo>
                    <a:pt x="2804" y="232"/>
                    <a:pt x="2358" y="1"/>
                    <a:pt x="1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4"/>
            <p:cNvSpPr/>
            <p:nvPr/>
          </p:nvSpPr>
          <p:spPr>
            <a:xfrm>
              <a:off x="4623316" y="3491190"/>
              <a:ext cx="208187" cy="254577"/>
            </a:xfrm>
            <a:custGeom>
              <a:avLst/>
              <a:gdLst/>
              <a:ahLst/>
              <a:cxnLst/>
              <a:rect l="l" t="t" r="r" b="b"/>
              <a:pathLst>
                <a:path w="5475" h="6695" extrusionOk="0">
                  <a:moveTo>
                    <a:pt x="3834" y="1"/>
                  </a:moveTo>
                  <a:lnTo>
                    <a:pt x="1661" y="749"/>
                  </a:lnTo>
                  <a:cubicBezTo>
                    <a:pt x="1661" y="749"/>
                    <a:pt x="0" y="2604"/>
                    <a:pt x="1107" y="4163"/>
                  </a:cubicBezTo>
                  <a:cubicBezTo>
                    <a:pt x="1138" y="5003"/>
                    <a:pt x="1230" y="5854"/>
                    <a:pt x="1384" y="6695"/>
                  </a:cubicBezTo>
                  <a:lnTo>
                    <a:pt x="4049" y="5895"/>
                  </a:lnTo>
                  <a:cubicBezTo>
                    <a:pt x="5474" y="1672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4"/>
            <p:cNvSpPr/>
            <p:nvPr/>
          </p:nvSpPr>
          <p:spPr>
            <a:xfrm>
              <a:off x="4686436" y="3467805"/>
              <a:ext cx="83085" cy="51980"/>
            </a:xfrm>
            <a:custGeom>
              <a:avLst/>
              <a:gdLst/>
              <a:ahLst/>
              <a:cxnLst/>
              <a:rect l="l" t="t" r="r" b="b"/>
              <a:pathLst>
                <a:path w="2185" h="1367" extrusionOk="0">
                  <a:moveTo>
                    <a:pt x="1774" y="0"/>
                  </a:moveTo>
                  <a:lnTo>
                    <a:pt x="954" y="246"/>
                  </a:lnTo>
                  <a:lnTo>
                    <a:pt x="1" y="1364"/>
                  </a:lnTo>
                  <a:cubicBezTo>
                    <a:pt x="41" y="1365"/>
                    <a:pt x="80" y="1366"/>
                    <a:pt x="120" y="1366"/>
                  </a:cubicBezTo>
                  <a:cubicBezTo>
                    <a:pt x="868" y="1366"/>
                    <a:pt x="1600" y="1093"/>
                    <a:pt x="2184" y="616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4"/>
            <p:cNvSpPr/>
            <p:nvPr/>
          </p:nvSpPr>
          <p:spPr>
            <a:xfrm>
              <a:off x="4226500" y="3311106"/>
              <a:ext cx="307584" cy="303706"/>
            </a:xfrm>
            <a:custGeom>
              <a:avLst/>
              <a:gdLst/>
              <a:ahLst/>
              <a:cxnLst/>
              <a:rect l="l" t="t" r="r" b="b"/>
              <a:pathLst>
                <a:path w="8089" h="7987" extrusionOk="0">
                  <a:moveTo>
                    <a:pt x="1261" y="0"/>
                  </a:moveTo>
                  <a:cubicBezTo>
                    <a:pt x="564" y="0"/>
                    <a:pt x="0" y="564"/>
                    <a:pt x="0" y="1261"/>
                  </a:cubicBezTo>
                  <a:lnTo>
                    <a:pt x="0" y="6715"/>
                  </a:lnTo>
                  <a:cubicBezTo>
                    <a:pt x="0" y="7422"/>
                    <a:pt x="564" y="7986"/>
                    <a:pt x="1261" y="7986"/>
                  </a:cubicBezTo>
                  <a:lnTo>
                    <a:pt x="6817" y="7986"/>
                  </a:lnTo>
                  <a:cubicBezTo>
                    <a:pt x="7525" y="7986"/>
                    <a:pt x="8089" y="7422"/>
                    <a:pt x="8089" y="6715"/>
                  </a:cubicBezTo>
                  <a:lnTo>
                    <a:pt x="8089" y="1261"/>
                  </a:lnTo>
                  <a:cubicBezTo>
                    <a:pt x="8089" y="564"/>
                    <a:pt x="7525" y="0"/>
                    <a:pt x="6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4"/>
            <p:cNvSpPr/>
            <p:nvPr/>
          </p:nvSpPr>
          <p:spPr>
            <a:xfrm>
              <a:off x="4315362" y="3398030"/>
              <a:ext cx="129437" cy="129855"/>
            </a:xfrm>
            <a:custGeom>
              <a:avLst/>
              <a:gdLst/>
              <a:ahLst/>
              <a:cxnLst/>
              <a:rect l="l" t="t" r="r" b="b"/>
              <a:pathLst>
                <a:path w="3404" h="3415" extrusionOk="0">
                  <a:moveTo>
                    <a:pt x="1714" y="1121"/>
                  </a:moveTo>
                  <a:cubicBezTo>
                    <a:pt x="1858" y="1121"/>
                    <a:pt x="2004" y="1174"/>
                    <a:pt x="2122" y="1292"/>
                  </a:cubicBezTo>
                  <a:cubicBezTo>
                    <a:pt x="2492" y="1661"/>
                    <a:pt x="2225" y="2297"/>
                    <a:pt x="1702" y="2297"/>
                  </a:cubicBezTo>
                  <a:cubicBezTo>
                    <a:pt x="1386" y="2297"/>
                    <a:pt x="1121" y="2033"/>
                    <a:pt x="1118" y="1707"/>
                  </a:cubicBezTo>
                  <a:lnTo>
                    <a:pt x="1118" y="1707"/>
                  </a:lnTo>
                  <a:cubicBezTo>
                    <a:pt x="1121" y="1355"/>
                    <a:pt x="1412" y="1121"/>
                    <a:pt x="1714" y="1121"/>
                  </a:cubicBezTo>
                  <a:close/>
                  <a:moveTo>
                    <a:pt x="1600" y="0"/>
                  </a:moveTo>
                  <a:cubicBezTo>
                    <a:pt x="1497" y="0"/>
                    <a:pt x="1425" y="72"/>
                    <a:pt x="1405" y="164"/>
                  </a:cubicBezTo>
                  <a:lnTo>
                    <a:pt x="1364" y="421"/>
                  </a:lnTo>
                  <a:cubicBezTo>
                    <a:pt x="1251" y="451"/>
                    <a:pt x="1138" y="492"/>
                    <a:pt x="1046" y="544"/>
                  </a:cubicBezTo>
                  <a:lnTo>
                    <a:pt x="831" y="410"/>
                  </a:lnTo>
                  <a:cubicBezTo>
                    <a:pt x="793" y="382"/>
                    <a:pt x="749" y="369"/>
                    <a:pt x="706" y="369"/>
                  </a:cubicBezTo>
                  <a:cubicBezTo>
                    <a:pt x="656" y="369"/>
                    <a:pt x="608" y="387"/>
                    <a:pt x="575" y="421"/>
                  </a:cubicBezTo>
                  <a:lnTo>
                    <a:pt x="421" y="575"/>
                  </a:lnTo>
                  <a:cubicBezTo>
                    <a:pt x="349" y="646"/>
                    <a:pt x="339" y="759"/>
                    <a:pt x="400" y="831"/>
                  </a:cubicBezTo>
                  <a:lnTo>
                    <a:pt x="544" y="1046"/>
                  </a:lnTo>
                  <a:cubicBezTo>
                    <a:pt x="493" y="1149"/>
                    <a:pt x="441" y="1251"/>
                    <a:pt x="421" y="1364"/>
                  </a:cubicBezTo>
                  <a:lnTo>
                    <a:pt x="164" y="1405"/>
                  </a:lnTo>
                  <a:cubicBezTo>
                    <a:pt x="72" y="1425"/>
                    <a:pt x="0" y="1507"/>
                    <a:pt x="0" y="1600"/>
                  </a:cubicBezTo>
                  <a:lnTo>
                    <a:pt x="0" y="1815"/>
                  </a:lnTo>
                  <a:cubicBezTo>
                    <a:pt x="0" y="1907"/>
                    <a:pt x="72" y="1989"/>
                    <a:pt x="164" y="2010"/>
                  </a:cubicBezTo>
                  <a:lnTo>
                    <a:pt x="421" y="2051"/>
                  </a:lnTo>
                  <a:cubicBezTo>
                    <a:pt x="452" y="2163"/>
                    <a:pt x="493" y="2266"/>
                    <a:pt x="554" y="2369"/>
                  </a:cubicBezTo>
                  <a:lnTo>
                    <a:pt x="400" y="2584"/>
                  </a:lnTo>
                  <a:cubicBezTo>
                    <a:pt x="339" y="2666"/>
                    <a:pt x="349" y="2768"/>
                    <a:pt x="421" y="2840"/>
                  </a:cubicBezTo>
                  <a:lnTo>
                    <a:pt x="575" y="2994"/>
                  </a:lnTo>
                  <a:cubicBezTo>
                    <a:pt x="615" y="3034"/>
                    <a:pt x="664" y="3055"/>
                    <a:pt x="714" y="3055"/>
                  </a:cubicBezTo>
                  <a:cubicBezTo>
                    <a:pt x="754" y="3055"/>
                    <a:pt x="795" y="3042"/>
                    <a:pt x="831" y="3014"/>
                  </a:cubicBezTo>
                  <a:lnTo>
                    <a:pt x="1036" y="2871"/>
                  </a:lnTo>
                  <a:cubicBezTo>
                    <a:pt x="1138" y="2922"/>
                    <a:pt x="1251" y="2963"/>
                    <a:pt x="1354" y="2994"/>
                  </a:cubicBezTo>
                  <a:lnTo>
                    <a:pt x="1405" y="3250"/>
                  </a:lnTo>
                  <a:cubicBezTo>
                    <a:pt x="1415" y="3342"/>
                    <a:pt x="1497" y="3414"/>
                    <a:pt x="1600" y="3414"/>
                  </a:cubicBezTo>
                  <a:lnTo>
                    <a:pt x="1815" y="3414"/>
                  </a:lnTo>
                  <a:cubicBezTo>
                    <a:pt x="1907" y="3414"/>
                    <a:pt x="1989" y="3342"/>
                    <a:pt x="2010" y="3250"/>
                  </a:cubicBezTo>
                  <a:lnTo>
                    <a:pt x="2051" y="2994"/>
                  </a:lnTo>
                  <a:cubicBezTo>
                    <a:pt x="2164" y="2963"/>
                    <a:pt x="2276" y="2922"/>
                    <a:pt x="2369" y="2871"/>
                  </a:cubicBezTo>
                  <a:lnTo>
                    <a:pt x="2584" y="3014"/>
                  </a:lnTo>
                  <a:cubicBezTo>
                    <a:pt x="2620" y="3042"/>
                    <a:pt x="2660" y="3055"/>
                    <a:pt x="2700" y="3055"/>
                  </a:cubicBezTo>
                  <a:cubicBezTo>
                    <a:pt x="2751" y="3055"/>
                    <a:pt x="2800" y="3034"/>
                    <a:pt x="2840" y="2994"/>
                  </a:cubicBezTo>
                  <a:lnTo>
                    <a:pt x="2994" y="2840"/>
                  </a:lnTo>
                  <a:cubicBezTo>
                    <a:pt x="3066" y="2779"/>
                    <a:pt x="3076" y="2666"/>
                    <a:pt x="3014" y="2584"/>
                  </a:cubicBezTo>
                  <a:lnTo>
                    <a:pt x="2861" y="2379"/>
                  </a:lnTo>
                  <a:cubicBezTo>
                    <a:pt x="2912" y="2276"/>
                    <a:pt x="2953" y="2174"/>
                    <a:pt x="2984" y="2061"/>
                  </a:cubicBezTo>
                  <a:lnTo>
                    <a:pt x="3240" y="2020"/>
                  </a:lnTo>
                  <a:cubicBezTo>
                    <a:pt x="3332" y="1999"/>
                    <a:pt x="3404" y="1917"/>
                    <a:pt x="3404" y="1825"/>
                  </a:cubicBezTo>
                  <a:lnTo>
                    <a:pt x="3404" y="1610"/>
                  </a:lnTo>
                  <a:cubicBezTo>
                    <a:pt x="3404" y="1507"/>
                    <a:pt x="3332" y="1425"/>
                    <a:pt x="3240" y="1415"/>
                  </a:cubicBezTo>
                  <a:lnTo>
                    <a:pt x="2984" y="1364"/>
                  </a:lnTo>
                  <a:cubicBezTo>
                    <a:pt x="2953" y="1261"/>
                    <a:pt x="2912" y="1149"/>
                    <a:pt x="2861" y="1046"/>
                  </a:cubicBezTo>
                  <a:lnTo>
                    <a:pt x="3004" y="841"/>
                  </a:lnTo>
                  <a:cubicBezTo>
                    <a:pt x="3066" y="759"/>
                    <a:pt x="3055" y="646"/>
                    <a:pt x="2984" y="585"/>
                  </a:cubicBezTo>
                  <a:lnTo>
                    <a:pt x="2830" y="431"/>
                  </a:lnTo>
                  <a:cubicBezTo>
                    <a:pt x="2796" y="391"/>
                    <a:pt x="2745" y="370"/>
                    <a:pt x="2693" y="370"/>
                  </a:cubicBezTo>
                  <a:cubicBezTo>
                    <a:pt x="2652" y="370"/>
                    <a:pt x="2610" y="383"/>
                    <a:pt x="2574" y="410"/>
                  </a:cubicBezTo>
                  <a:lnTo>
                    <a:pt x="2369" y="544"/>
                  </a:lnTo>
                  <a:cubicBezTo>
                    <a:pt x="2266" y="492"/>
                    <a:pt x="2153" y="451"/>
                    <a:pt x="2051" y="421"/>
                  </a:cubicBezTo>
                  <a:lnTo>
                    <a:pt x="1999" y="164"/>
                  </a:lnTo>
                  <a:cubicBezTo>
                    <a:pt x="1989" y="72"/>
                    <a:pt x="190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4"/>
            <p:cNvSpPr/>
            <p:nvPr/>
          </p:nvSpPr>
          <p:spPr>
            <a:xfrm>
              <a:off x="4497800" y="3551611"/>
              <a:ext cx="238189" cy="163507"/>
            </a:xfrm>
            <a:custGeom>
              <a:avLst/>
              <a:gdLst/>
              <a:ahLst/>
              <a:cxnLst/>
              <a:rect l="l" t="t" r="r" b="b"/>
              <a:pathLst>
                <a:path w="6264" h="4300" extrusionOk="0">
                  <a:moveTo>
                    <a:pt x="574" y="0"/>
                  </a:moveTo>
                  <a:lnTo>
                    <a:pt x="0" y="534"/>
                  </a:lnTo>
                  <a:cubicBezTo>
                    <a:pt x="0" y="534"/>
                    <a:pt x="1497" y="3055"/>
                    <a:pt x="2922" y="4152"/>
                  </a:cubicBezTo>
                  <a:cubicBezTo>
                    <a:pt x="3046" y="4251"/>
                    <a:pt x="3195" y="4300"/>
                    <a:pt x="3344" y="4300"/>
                  </a:cubicBezTo>
                  <a:cubicBezTo>
                    <a:pt x="3490" y="4300"/>
                    <a:pt x="3636" y="4254"/>
                    <a:pt x="3762" y="4163"/>
                  </a:cubicBezTo>
                  <a:cubicBezTo>
                    <a:pt x="4285" y="3783"/>
                    <a:pt x="5218" y="2984"/>
                    <a:pt x="6264" y="1507"/>
                  </a:cubicBezTo>
                  <a:lnTo>
                    <a:pt x="4890" y="452"/>
                  </a:lnTo>
                  <a:lnTo>
                    <a:pt x="3291" y="238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4"/>
            <p:cNvSpPr/>
            <p:nvPr/>
          </p:nvSpPr>
          <p:spPr>
            <a:xfrm>
              <a:off x="4666169" y="3526591"/>
              <a:ext cx="131795" cy="134608"/>
            </a:xfrm>
            <a:custGeom>
              <a:avLst/>
              <a:gdLst/>
              <a:ahLst/>
              <a:cxnLst/>
              <a:rect l="l" t="t" r="r" b="b"/>
              <a:pathLst>
                <a:path w="3466" h="3540" extrusionOk="0">
                  <a:moveTo>
                    <a:pt x="1969" y="0"/>
                  </a:moveTo>
                  <a:cubicBezTo>
                    <a:pt x="1560" y="0"/>
                    <a:pt x="1156" y="185"/>
                    <a:pt x="893" y="546"/>
                  </a:cubicBezTo>
                  <a:lnTo>
                    <a:pt x="1" y="1612"/>
                  </a:lnTo>
                  <a:lnTo>
                    <a:pt x="1959" y="3539"/>
                  </a:lnTo>
                  <a:lnTo>
                    <a:pt x="3025" y="2176"/>
                  </a:lnTo>
                  <a:cubicBezTo>
                    <a:pt x="3466" y="1622"/>
                    <a:pt x="3394" y="833"/>
                    <a:pt x="2881" y="351"/>
                  </a:cubicBezTo>
                  <a:cubicBezTo>
                    <a:pt x="2619" y="116"/>
                    <a:pt x="2293" y="0"/>
                    <a:pt x="19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4"/>
            <p:cNvSpPr/>
            <p:nvPr/>
          </p:nvSpPr>
          <p:spPr>
            <a:xfrm>
              <a:off x="4714915" y="3599180"/>
              <a:ext cx="53425" cy="51866"/>
            </a:xfrm>
            <a:custGeom>
              <a:avLst/>
              <a:gdLst/>
              <a:ahLst/>
              <a:cxnLst/>
              <a:rect l="l" t="t" r="r" b="b"/>
              <a:pathLst>
                <a:path w="1405" h="1364" fill="none" extrusionOk="0">
                  <a:moveTo>
                    <a:pt x="0" y="1005"/>
                  </a:moveTo>
                  <a:lnTo>
                    <a:pt x="339" y="1364"/>
                  </a:lnTo>
                  <a:lnTo>
                    <a:pt x="1405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4"/>
            <p:cNvSpPr/>
            <p:nvPr/>
          </p:nvSpPr>
          <p:spPr>
            <a:xfrm>
              <a:off x="4666169" y="3555109"/>
              <a:ext cx="27340" cy="32778"/>
            </a:xfrm>
            <a:custGeom>
              <a:avLst/>
              <a:gdLst/>
              <a:ahLst/>
              <a:cxnLst/>
              <a:rect l="l" t="t" r="r" b="b"/>
              <a:pathLst>
                <a:path w="719" h="862" fill="none" extrusionOk="0">
                  <a:moveTo>
                    <a:pt x="1" y="862"/>
                  </a:moveTo>
                  <a:lnTo>
                    <a:pt x="718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4"/>
            <p:cNvSpPr/>
            <p:nvPr/>
          </p:nvSpPr>
          <p:spPr>
            <a:xfrm>
              <a:off x="4413995" y="3508872"/>
              <a:ext cx="139590" cy="92287"/>
            </a:xfrm>
            <a:custGeom>
              <a:avLst/>
              <a:gdLst/>
              <a:ahLst/>
              <a:cxnLst/>
              <a:rect l="l" t="t" r="r" b="b"/>
              <a:pathLst>
                <a:path w="3671" h="2427" extrusionOk="0">
                  <a:moveTo>
                    <a:pt x="1620" y="1"/>
                  </a:moveTo>
                  <a:cubicBezTo>
                    <a:pt x="1556" y="1"/>
                    <a:pt x="1496" y="30"/>
                    <a:pt x="1456" y="79"/>
                  </a:cubicBezTo>
                  <a:cubicBezTo>
                    <a:pt x="1394" y="171"/>
                    <a:pt x="1425" y="315"/>
                    <a:pt x="1528" y="366"/>
                  </a:cubicBezTo>
                  <a:cubicBezTo>
                    <a:pt x="1661" y="427"/>
                    <a:pt x="1784" y="499"/>
                    <a:pt x="1897" y="591"/>
                  </a:cubicBezTo>
                  <a:cubicBezTo>
                    <a:pt x="1792" y="626"/>
                    <a:pt x="1665" y="640"/>
                    <a:pt x="1528" y="640"/>
                  </a:cubicBezTo>
                  <a:cubicBezTo>
                    <a:pt x="1142" y="640"/>
                    <a:pt x="681" y="529"/>
                    <a:pt x="461" y="468"/>
                  </a:cubicBezTo>
                  <a:cubicBezTo>
                    <a:pt x="447" y="464"/>
                    <a:pt x="432" y="462"/>
                    <a:pt x="417" y="462"/>
                  </a:cubicBezTo>
                  <a:cubicBezTo>
                    <a:pt x="358" y="462"/>
                    <a:pt x="299" y="493"/>
                    <a:pt x="267" y="550"/>
                  </a:cubicBezTo>
                  <a:cubicBezTo>
                    <a:pt x="215" y="643"/>
                    <a:pt x="267" y="755"/>
                    <a:pt x="369" y="786"/>
                  </a:cubicBezTo>
                  <a:lnTo>
                    <a:pt x="1138" y="1022"/>
                  </a:lnTo>
                  <a:lnTo>
                    <a:pt x="1138" y="1022"/>
                  </a:lnTo>
                  <a:lnTo>
                    <a:pt x="215" y="899"/>
                  </a:lnTo>
                  <a:cubicBezTo>
                    <a:pt x="208" y="898"/>
                    <a:pt x="201" y="898"/>
                    <a:pt x="195" y="898"/>
                  </a:cubicBezTo>
                  <a:cubicBezTo>
                    <a:pt x="122" y="898"/>
                    <a:pt x="61" y="947"/>
                    <a:pt x="51" y="1022"/>
                  </a:cubicBezTo>
                  <a:cubicBezTo>
                    <a:pt x="41" y="1094"/>
                    <a:pt x="92" y="1165"/>
                    <a:pt x="164" y="1186"/>
                  </a:cubicBezTo>
                  <a:lnTo>
                    <a:pt x="1138" y="1371"/>
                  </a:lnTo>
                  <a:lnTo>
                    <a:pt x="144" y="1309"/>
                  </a:lnTo>
                  <a:cubicBezTo>
                    <a:pt x="72" y="1309"/>
                    <a:pt x="10" y="1360"/>
                    <a:pt x="10" y="1432"/>
                  </a:cubicBezTo>
                  <a:cubicBezTo>
                    <a:pt x="0" y="1494"/>
                    <a:pt x="41" y="1555"/>
                    <a:pt x="113" y="1576"/>
                  </a:cubicBezTo>
                  <a:cubicBezTo>
                    <a:pt x="472" y="1647"/>
                    <a:pt x="841" y="1699"/>
                    <a:pt x="1210" y="1719"/>
                  </a:cubicBezTo>
                  <a:lnTo>
                    <a:pt x="605" y="1740"/>
                  </a:lnTo>
                  <a:cubicBezTo>
                    <a:pt x="543" y="1740"/>
                    <a:pt x="492" y="1791"/>
                    <a:pt x="502" y="1852"/>
                  </a:cubicBezTo>
                  <a:cubicBezTo>
                    <a:pt x="513" y="1904"/>
                    <a:pt x="554" y="1934"/>
                    <a:pt x="595" y="1945"/>
                  </a:cubicBezTo>
                  <a:cubicBezTo>
                    <a:pt x="766" y="1964"/>
                    <a:pt x="938" y="1973"/>
                    <a:pt x="1111" y="1973"/>
                  </a:cubicBezTo>
                  <a:cubicBezTo>
                    <a:pt x="1495" y="1973"/>
                    <a:pt x="1880" y="1927"/>
                    <a:pt x="2255" y="1842"/>
                  </a:cubicBezTo>
                  <a:lnTo>
                    <a:pt x="2901" y="2426"/>
                  </a:lnTo>
                  <a:lnTo>
                    <a:pt x="3670" y="2129"/>
                  </a:lnTo>
                  <a:lnTo>
                    <a:pt x="2850" y="899"/>
                  </a:lnTo>
                  <a:lnTo>
                    <a:pt x="2512" y="386"/>
                  </a:lnTo>
                  <a:cubicBezTo>
                    <a:pt x="2450" y="284"/>
                    <a:pt x="2358" y="212"/>
                    <a:pt x="2245" y="181"/>
                  </a:cubicBezTo>
                  <a:lnTo>
                    <a:pt x="1671" y="7"/>
                  </a:lnTo>
                  <a:cubicBezTo>
                    <a:pt x="1654" y="3"/>
                    <a:pt x="1637" y="1"/>
                    <a:pt x="1620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4"/>
            <p:cNvSpPr/>
            <p:nvPr/>
          </p:nvSpPr>
          <p:spPr>
            <a:xfrm>
              <a:off x="4780012" y="3323844"/>
              <a:ext cx="104873" cy="92667"/>
            </a:xfrm>
            <a:custGeom>
              <a:avLst/>
              <a:gdLst/>
              <a:ahLst/>
              <a:cxnLst/>
              <a:rect l="l" t="t" r="r" b="b"/>
              <a:pathLst>
                <a:path w="2758" h="2437" extrusionOk="0">
                  <a:moveTo>
                    <a:pt x="1380" y="1"/>
                  </a:moveTo>
                  <a:cubicBezTo>
                    <a:pt x="894" y="1"/>
                    <a:pt x="435" y="293"/>
                    <a:pt x="246" y="773"/>
                  </a:cubicBezTo>
                  <a:cubicBezTo>
                    <a:pt x="0" y="1398"/>
                    <a:pt x="308" y="2105"/>
                    <a:pt x="933" y="2351"/>
                  </a:cubicBezTo>
                  <a:cubicBezTo>
                    <a:pt x="1079" y="2409"/>
                    <a:pt x="1230" y="2436"/>
                    <a:pt x="1378" y="2436"/>
                  </a:cubicBezTo>
                  <a:cubicBezTo>
                    <a:pt x="1864" y="2436"/>
                    <a:pt x="2323" y="2143"/>
                    <a:pt x="2512" y="1664"/>
                  </a:cubicBezTo>
                  <a:cubicBezTo>
                    <a:pt x="2758" y="1039"/>
                    <a:pt x="2450" y="332"/>
                    <a:pt x="1825" y="86"/>
                  </a:cubicBezTo>
                  <a:cubicBezTo>
                    <a:pt x="1679" y="28"/>
                    <a:pt x="152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4"/>
            <p:cNvSpPr/>
            <p:nvPr/>
          </p:nvSpPr>
          <p:spPr>
            <a:xfrm>
              <a:off x="4691531" y="3396471"/>
              <a:ext cx="72514" cy="112288"/>
            </a:xfrm>
            <a:custGeom>
              <a:avLst/>
              <a:gdLst/>
              <a:ahLst/>
              <a:cxnLst/>
              <a:rect l="l" t="t" r="r" b="b"/>
              <a:pathLst>
                <a:path w="1907" h="2953" extrusionOk="0">
                  <a:moveTo>
                    <a:pt x="1046" y="0"/>
                  </a:moveTo>
                  <a:lnTo>
                    <a:pt x="0" y="1005"/>
                  </a:lnTo>
                  <a:lnTo>
                    <a:pt x="441" y="2953"/>
                  </a:lnTo>
                  <a:lnTo>
                    <a:pt x="1907" y="2512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4"/>
            <p:cNvSpPr/>
            <p:nvPr/>
          </p:nvSpPr>
          <p:spPr>
            <a:xfrm>
              <a:off x="4693470" y="3423773"/>
              <a:ext cx="23804" cy="50687"/>
            </a:xfrm>
            <a:custGeom>
              <a:avLst/>
              <a:gdLst/>
              <a:ahLst/>
              <a:cxnLst/>
              <a:rect l="l" t="t" r="r" b="b"/>
              <a:pathLst>
                <a:path w="626" h="1333" extrusionOk="0">
                  <a:moveTo>
                    <a:pt x="626" y="0"/>
                  </a:moveTo>
                  <a:lnTo>
                    <a:pt x="0" y="513"/>
                  </a:lnTo>
                  <a:lnTo>
                    <a:pt x="185" y="133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4642024" y="3301714"/>
              <a:ext cx="140693" cy="143544"/>
            </a:xfrm>
            <a:custGeom>
              <a:avLst/>
              <a:gdLst/>
              <a:ahLst/>
              <a:cxnLst/>
              <a:rect l="l" t="t" r="r" b="b"/>
              <a:pathLst>
                <a:path w="3700" h="3775" extrusionOk="0">
                  <a:moveTo>
                    <a:pt x="1381" y="1"/>
                  </a:moveTo>
                  <a:cubicBezTo>
                    <a:pt x="1365" y="1"/>
                    <a:pt x="1349" y="1"/>
                    <a:pt x="1333" y="1"/>
                  </a:cubicBezTo>
                  <a:lnTo>
                    <a:pt x="1210" y="12"/>
                  </a:lnTo>
                  <a:cubicBezTo>
                    <a:pt x="1210" y="12"/>
                    <a:pt x="410" y="63"/>
                    <a:pt x="267" y="1047"/>
                  </a:cubicBezTo>
                  <a:cubicBezTo>
                    <a:pt x="267" y="1047"/>
                    <a:pt x="205" y="1416"/>
                    <a:pt x="72" y="2451"/>
                  </a:cubicBezTo>
                  <a:cubicBezTo>
                    <a:pt x="0" y="2995"/>
                    <a:pt x="267" y="3733"/>
                    <a:pt x="964" y="3774"/>
                  </a:cubicBezTo>
                  <a:cubicBezTo>
                    <a:pt x="975" y="3774"/>
                    <a:pt x="986" y="3774"/>
                    <a:pt x="997" y="3774"/>
                  </a:cubicBezTo>
                  <a:cubicBezTo>
                    <a:pt x="1317" y="3774"/>
                    <a:pt x="1683" y="3633"/>
                    <a:pt x="2020" y="3425"/>
                  </a:cubicBezTo>
                  <a:lnTo>
                    <a:pt x="2522" y="3036"/>
                  </a:lnTo>
                  <a:cubicBezTo>
                    <a:pt x="3699" y="1970"/>
                    <a:pt x="2948" y="1"/>
                    <a:pt x="138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4634609" y="3376584"/>
              <a:ext cx="16389" cy="23804"/>
            </a:xfrm>
            <a:custGeom>
              <a:avLst/>
              <a:gdLst/>
              <a:ahLst/>
              <a:cxnLst/>
              <a:rect l="l" t="t" r="r" b="b"/>
              <a:pathLst>
                <a:path w="431" h="626" extrusionOk="0">
                  <a:moveTo>
                    <a:pt x="380" y="1"/>
                  </a:moveTo>
                  <a:lnTo>
                    <a:pt x="52" y="390"/>
                  </a:lnTo>
                  <a:cubicBezTo>
                    <a:pt x="0" y="431"/>
                    <a:pt x="21" y="513"/>
                    <a:pt x="82" y="534"/>
                  </a:cubicBezTo>
                  <a:lnTo>
                    <a:pt x="431" y="62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4665408" y="3287607"/>
              <a:ext cx="139970" cy="144381"/>
            </a:xfrm>
            <a:custGeom>
              <a:avLst/>
              <a:gdLst/>
              <a:ahLst/>
              <a:cxnLst/>
              <a:rect l="l" t="t" r="r" b="b"/>
              <a:pathLst>
                <a:path w="3681" h="3797" extrusionOk="0">
                  <a:moveTo>
                    <a:pt x="1523" y="1"/>
                  </a:moveTo>
                  <a:cubicBezTo>
                    <a:pt x="557" y="1"/>
                    <a:pt x="0" y="670"/>
                    <a:pt x="0" y="670"/>
                  </a:cubicBezTo>
                  <a:cubicBezTo>
                    <a:pt x="301" y="564"/>
                    <a:pt x="547" y="519"/>
                    <a:pt x="747" y="519"/>
                  </a:cubicBezTo>
                  <a:cubicBezTo>
                    <a:pt x="1988" y="519"/>
                    <a:pt x="1456" y="2269"/>
                    <a:pt x="1456" y="2269"/>
                  </a:cubicBezTo>
                  <a:cubicBezTo>
                    <a:pt x="1456" y="2269"/>
                    <a:pt x="1712" y="2699"/>
                    <a:pt x="1733" y="2863"/>
                  </a:cubicBezTo>
                  <a:lnTo>
                    <a:pt x="2051" y="3796"/>
                  </a:lnTo>
                  <a:cubicBezTo>
                    <a:pt x="2666" y="2904"/>
                    <a:pt x="3681" y="2956"/>
                    <a:pt x="3599" y="1705"/>
                  </a:cubicBezTo>
                  <a:cubicBezTo>
                    <a:pt x="3578" y="1151"/>
                    <a:pt x="3281" y="649"/>
                    <a:pt x="2809" y="372"/>
                  </a:cubicBezTo>
                  <a:cubicBezTo>
                    <a:pt x="2326" y="99"/>
                    <a:pt x="1894" y="1"/>
                    <a:pt x="1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4"/>
            <p:cNvSpPr/>
            <p:nvPr/>
          </p:nvSpPr>
          <p:spPr>
            <a:xfrm>
              <a:off x="4671264" y="3298368"/>
              <a:ext cx="73692" cy="86051"/>
            </a:xfrm>
            <a:custGeom>
              <a:avLst/>
              <a:gdLst/>
              <a:ahLst/>
              <a:cxnLst/>
              <a:rect l="l" t="t" r="r" b="b"/>
              <a:pathLst>
                <a:path w="1938" h="2263" extrusionOk="0">
                  <a:moveTo>
                    <a:pt x="1233" y="0"/>
                  </a:moveTo>
                  <a:cubicBezTo>
                    <a:pt x="1217" y="0"/>
                    <a:pt x="1202" y="6"/>
                    <a:pt x="1189" y="18"/>
                  </a:cubicBezTo>
                  <a:cubicBezTo>
                    <a:pt x="0" y="1145"/>
                    <a:pt x="1169" y="2263"/>
                    <a:pt x="1169" y="2263"/>
                  </a:cubicBezTo>
                  <a:lnTo>
                    <a:pt x="1938" y="1166"/>
                  </a:lnTo>
                  <a:cubicBezTo>
                    <a:pt x="1938" y="1166"/>
                    <a:pt x="1462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4"/>
            <p:cNvSpPr/>
            <p:nvPr/>
          </p:nvSpPr>
          <p:spPr>
            <a:xfrm>
              <a:off x="4707615" y="3369550"/>
              <a:ext cx="42018" cy="36086"/>
            </a:xfrm>
            <a:custGeom>
              <a:avLst/>
              <a:gdLst/>
              <a:ahLst/>
              <a:cxnLst/>
              <a:rect l="l" t="t" r="r" b="b"/>
              <a:pathLst>
                <a:path w="1105" h="949" extrusionOk="0">
                  <a:moveTo>
                    <a:pt x="621" y="1"/>
                  </a:moveTo>
                  <a:cubicBezTo>
                    <a:pt x="209" y="1"/>
                    <a:pt x="0" y="506"/>
                    <a:pt x="284" y="801"/>
                  </a:cubicBezTo>
                  <a:cubicBezTo>
                    <a:pt x="380" y="903"/>
                    <a:pt x="500" y="948"/>
                    <a:pt x="618" y="948"/>
                  </a:cubicBezTo>
                  <a:cubicBezTo>
                    <a:pt x="856" y="948"/>
                    <a:pt x="1087" y="764"/>
                    <a:pt x="1094" y="483"/>
                  </a:cubicBezTo>
                  <a:cubicBezTo>
                    <a:pt x="1105" y="227"/>
                    <a:pt x="900" y="11"/>
                    <a:pt x="633" y="1"/>
                  </a:cubicBezTo>
                  <a:cubicBezTo>
                    <a:pt x="629" y="1"/>
                    <a:pt x="625" y="1"/>
                    <a:pt x="62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4"/>
            <p:cNvSpPr/>
            <p:nvPr/>
          </p:nvSpPr>
          <p:spPr>
            <a:xfrm>
              <a:off x="4639286" y="3280763"/>
              <a:ext cx="94758" cy="52170"/>
            </a:xfrm>
            <a:custGeom>
              <a:avLst/>
              <a:gdLst/>
              <a:ahLst/>
              <a:cxnLst/>
              <a:rect l="l" t="t" r="r" b="b"/>
              <a:pathLst>
                <a:path w="2492" h="1372" extrusionOk="0">
                  <a:moveTo>
                    <a:pt x="1242" y="1"/>
                  </a:moveTo>
                  <a:cubicBezTo>
                    <a:pt x="672" y="1"/>
                    <a:pt x="55" y="229"/>
                    <a:pt x="0" y="1198"/>
                  </a:cubicBezTo>
                  <a:cubicBezTo>
                    <a:pt x="332" y="1314"/>
                    <a:pt x="678" y="1372"/>
                    <a:pt x="1022" y="1372"/>
                  </a:cubicBezTo>
                  <a:cubicBezTo>
                    <a:pt x="1529" y="1372"/>
                    <a:pt x="2034" y="1247"/>
                    <a:pt x="2492" y="1003"/>
                  </a:cubicBezTo>
                  <a:lnTo>
                    <a:pt x="2225" y="183"/>
                  </a:lnTo>
                  <a:cubicBezTo>
                    <a:pt x="2225" y="183"/>
                    <a:pt x="1752" y="1"/>
                    <a:pt x="1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Title 1">
            <a:extLst>
              <a:ext uri="{FF2B5EF4-FFF2-40B4-BE49-F238E27FC236}">
                <a16:creationId xmlns:a16="http://schemas.microsoft.com/office/drawing/2014/main" id="{F5943607-AB59-B444-9526-7FA4CF10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203" y="325306"/>
            <a:ext cx="6351594" cy="594266"/>
          </a:xfrm>
        </p:spPr>
        <p:txBody>
          <a:bodyPr/>
          <a:lstStyle/>
          <a:p>
            <a:r>
              <a:rPr lang="en-US" sz="3600" err="1"/>
              <a:t>Backtesting</a:t>
            </a:r>
            <a:r>
              <a:rPr lang="en-US" sz="3600"/>
              <a:t> Results</a:t>
            </a:r>
          </a:p>
        </p:txBody>
      </p:sp>
      <p:graphicFrame>
        <p:nvGraphicFramePr>
          <p:cNvPr id="97" name="Google Shape;3031;p68">
            <a:extLst>
              <a:ext uri="{FF2B5EF4-FFF2-40B4-BE49-F238E27FC236}">
                <a16:creationId xmlns:a16="http://schemas.microsoft.com/office/drawing/2014/main" id="{E887A744-667F-6E42-B07F-C1C59AE8AD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114692"/>
              </p:ext>
            </p:extLst>
          </p:nvPr>
        </p:nvGraphicFramePr>
        <p:xfrm>
          <a:off x="436670" y="1116320"/>
          <a:ext cx="8270659" cy="3701874"/>
        </p:xfrm>
        <a:graphic>
          <a:graphicData uri="http://schemas.openxmlformats.org/drawingml/2006/table">
            <a:tbl>
              <a:tblPr>
                <a:noFill/>
                <a:tableStyleId>{ED363762-C873-4D67-AD53-3F3C58F0A50B}</a:tableStyleId>
              </a:tblPr>
              <a:tblGrid>
                <a:gridCol w="1925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950">
                  <a:extLst>
                    <a:ext uri="{9D8B030D-6E8A-4147-A177-3AD203B41FA5}">
                      <a16:colId xmlns:a16="http://schemas.microsoft.com/office/drawing/2014/main" val="2702745309"/>
                    </a:ext>
                  </a:extLst>
                </a:gridCol>
                <a:gridCol w="124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9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96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</a:t>
                      </a:r>
                      <a:endParaRPr sz="1600" b="1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1600" b="0" i="0" u="none" strike="noStrike" cap="none">
                          <a:solidFill>
                            <a:schemeClr val="accent3"/>
                          </a:solidFill>
                          <a:latin typeface="Montserrat"/>
                          <a:sym typeface="Arial"/>
                        </a:rPr>
                        <a:t>In</a:t>
                      </a:r>
                      <a:r>
                        <a:rPr lang="zh-TW" altLang="en-US" sz="1600" b="0" i="0" u="none" strike="noStrike" cap="none">
                          <a:solidFill>
                            <a:schemeClr val="accent3"/>
                          </a:solidFill>
                          <a:latin typeface="Montserrat"/>
                          <a:sym typeface="Arial"/>
                        </a:rPr>
                        <a:t> </a:t>
                      </a:r>
                      <a:r>
                        <a:rPr lang="en-US" altLang="zh-TW" sz="1600" b="0" i="0" u="none" strike="noStrike" cap="none">
                          <a:solidFill>
                            <a:schemeClr val="accent3"/>
                          </a:solidFill>
                          <a:latin typeface="Montserrat"/>
                          <a:sym typeface="Arial"/>
                        </a:rPr>
                        <a:t>sample</a:t>
                      </a:r>
                      <a:endParaRPr sz="1600" b="0" i="0" u="none" strike="noStrike" cap="none">
                        <a:solidFill>
                          <a:schemeClr val="accent3"/>
                        </a:solidFill>
                        <a:latin typeface="Montserrat"/>
                        <a:sym typeface="Aria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1600" b="0" i="0" u="none" strike="noStrike" cap="none">
                          <a:solidFill>
                            <a:schemeClr val="accent3"/>
                          </a:solidFill>
                          <a:latin typeface="Montserrat"/>
                          <a:sym typeface="Arial"/>
                        </a:rPr>
                        <a:t>OOS A</a:t>
                      </a:r>
                      <a:endParaRPr sz="1600" b="0" i="0" u="none" strike="noStrike" cap="none">
                        <a:solidFill>
                          <a:schemeClr val="accent3"/>
                        </a:solidFill>
                        <a:latin typeface="Montserrat"/>
                        <a:sym typeface="Aria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 altLang="zh-TW" sz="1600" b="0" i="0" u="none" strike="noStrike" cap="none">
                          <a:solidFill>
                            <a:schemeClr val="accent3"/>
                          </a:solidFill>
                          <a:latin typeface="Montserrat"/>
                          <a:sym typeface="Arial"/>
                        </a:rPr>
                        <a:t>OOS B</a:t>
                      </a:r>
                      <a:r>
                        <a:rPr lang="en-US" altLang="zh-TW" sz="1600" b="0" i="0" u="none" strike="noStrike" cap="none">
                          <a:solidFill>
                            <a:schemeClr val="accent3"/>
                          </a:solidFill>
                          <a:latin typeface="Montserrat"/>
                        </a:rPr>
                        <a:t> </a:t>
                      </a:r>
                      <a:endParaRPr lang="en-US" sz="1600" b="0" i="0" u="none" strike="noStrike" cap="none">
                        <a:solidFill>
                          <a:schemeClr val="accent3"/>
                        </a:solidFill>
                        <a:latin typeface="Montserrat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600" b="0" i="0" u="none" strike="noStrike" cap="none">
                        <a:solidFill>
                          <a:schemeClr val="accent3"/>
                        </a:solidFill>
                        <a:latin typeface="Montserrat"/>
                        <a:sym typeface="Aria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>
                          <a:solidFill>
                            <a:schemeClr val="accent3"/>
                          </a:solidFill>
                          <a:latin typeface="Montserrat"/>
                          <a:sym typeface="Arial"/>
                        </a:rPr>
                        <a:t>Additional OOS</a:t>
                      </a:r>
                      <a:endParaRPr lang="en-US" sz="1600" b="0" i="0" u="none" strike="noStrike" cap="none">
                        <a:solidFill>
                          <a:schemeClr val="accent3"/>
                        </a:solidFill>
                        <a:latin typeface="Montserrat"/>
                        <a:sym typeface="Aria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accent3"/>
                          </a:solidFill>
                          <a:latin typeface="Montserrat"/>
                          <a:sym typeface="Arial"/>
                        </a:rPr>
                        <a:t>Stress Test</a:t>
                      </a:r>
                      <a:endParaRPr sz="1600" b="0" i="0" u="none" strike="noStrike" cap="none">
                        <a:solidFill>
                          <a:schemeClr val="accent3"/>
                        </a:solidFill>
                        <a:latin typeface="Montserrat"/>
                        <a:sym typeface="Aria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Profit</a:t>
                      </a:r>
                      <a:endParaRPr sz="1600" b="1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17.28%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31.99%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-14.47%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11.47%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1.64%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Sharpe</a:t>
                      </a:r>
                      <a:r>
                        <a:rPr lang="zh-TW" altLang="en-US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altLang="zh-TW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Ratio</a:t>
                      </a:r>
                      <a:endParaRPr sz="1600" b="1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1.248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1.476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-0.654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1.529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0.937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zh-TW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Max</a:t>
                      </a:r>
                      <a:r>
                        <a:rPr lang="zh-TW" altLang="en-US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altLang="zh-TW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Drawdown</a:t>
                      </a:r>
                      <a:endParaRPr sz="1600" b="1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6.4%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9%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20.9%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8.2%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4.5%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Drawdown</a:t>
                      </a:r>
                      <a:r>
                        <a:rPr lang="zh-TW" altLang="en-US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altLang="zh-TW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Period</a:t>
                      </a:r>
                      <a:endParaRPr sz="1600" b="1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120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103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116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31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Max One-day Loss</a:t>
                      </a:r>
                      <a:endParaRPr sz="1600" b="1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2.07%</a:t>
                      </a:r>
                      <a:endParaRPr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3.94%</a:t>
                      </a:r>
                      <a:endParaRPr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4.3%</a:t>
                      </a:r>
                      <a:endParaRPr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2.35</a:t>
                      </a:r>
                      <a:endParaRPr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2%</a:t>
                      </a:r>
                      <a:endParaRPr/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39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93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DED6-0B34-34E2-87CC-0CBDC41B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2" y="352654"/>
            <a:ext cx="3871500" cy="572700"/>
          </a:xfrm>
        </p:spPr>
        <p:txBody>
          <a:bodyPr/>
          <a:lstStyle/>
          <a:p>
            <a:r>
              <a:rPr lang="en-US"/>
              <a:t>Live trading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DE365F45-A21F-222F-1251-64C4C3BE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1288634"/>
            <a:ext cx="7836692" cy="32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0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6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Limitations</a:t>
            </a:r>
            <a:endParaRPr lang="en-US" sz="4400"/>
          </a:p>
        </p:txBody>
      </p:sp>
      <p:sp>
        <p:nvSpPr>
          <p:cNvPr id="3005" name="Google Shape;3005;p67"/>
          <p:cNvSpPr txBox="1">
            <a:spLocks noGrp="1"/>
          </p:cNvSpPr>
          <p:nvPr>
            <p:ph type="subTitle" idx="4294967295"/>
          </p:nvPr>
        </p:nvSpPr>
        <p:spPr>
          <a:xfrm>
            <a:off x="3305629" y="3597640"/>
            <a:ext cx="2672735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sz="1600" err="1"/>
              <a:t>QuantConnect</a:t>
            </a:r>
            <a:r>
              <a:rPr lang="zh-TW" altLang="en-US" sz="1600"/>
              <a:t> </a:t>
            </a:r>
            <a:r>
              <a:rPr lang="en-US" altLang="zh-TW" sz="1600"/>
              <a:t>limits</a:t>
            </a:r>
            <a:r>
              <a:rPr lang="zh-TW" altLang="en-US" sz="1600"/>
              <a:t> </a:t>
            </a:r>
            <a:r>
              <a:rPr lang="en-US" altLang="zh-TW" sz="1600"/>
              <a:t>the</a:t>
            </a:r>
            <a:r>
              <a:rPr lang="zh-TW" altLang="en-US" sz="1600"/>
              <a:t> </a:t>
            </a:r>
            <a:r>
              <a:rPr lang="en-US" altLang="zh-TW" sz="1600"/>
              <a:t>number</a:t>
            </a:r>
            <a:r>
              <a:rPr lang="zh-TW" altLang="en-US" sz="1600"/>
              <a:t> </a:t>
            </a:r>
            <a:r>
              <a:rPr lang="en-US" altLang="zh-TW" sz="1600"/>
              <a:t>of</a:t>
            </a:r>
            <a:r>
              <a:rPr lang="zh-TW" altLang="en-US" sz="1600"/>
              <a:t> </a:t>
            </a:r>
            <a:r>
              <a:rPr lang="en-US" altLang="zh-TW" sz="1600"/>
              <a:t>stock</a:t>
            </a:r>
            <a:r>
              <a:rPr lang="zh-TW" altLang="en-US" sz="1600"/>
              <a:t> </a:t>
            </a:r>
            <a:r>
              <a:rPr lang="en-US" altLang="zh-TW" sz="1600"/>
              <a:t>used</a:t>
            </a:r>
            <a:endParaRPr lang="en-US" sz="1600"/>
          </a:p>
        </p:txBody>
      </p:sp>
      <p:sp>
        <p:nvSpPr>
          <p:cNvPr id="3006" name="Google Shape;3006;p67"/>
          <p:cNvSpPr txBox="1">
            <a:spLocks noGrp="1"/>
          </p:cNvSpPr>
          <p:nvPr>
            <p:ph type="subTitle" idx="4294967295"/>
          </p:nvPr>
        </p:nvSpPr>
        <p:spPr>
          <a:xfrm>
            <a:off x="457200" y="3624239"/>
            <a:ext cx="2756858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err="1"/>
              <a:t>QuantConnect</a:t>
            </a:r>
            <a:r>
              <a:rPr lang="zh-TW" altLang="en-US" sz="1600"/>
              <a:t> </a:t>
            </a:r>
            <a:r>
              <a:rPr lang="en-US" altLang="zh-TW" sz="1600"/>
              <a:t>has</a:t>
            </a:r>
            <a:r>
              <a:rPr lang="zh-TW" altLang="en-US" sz="1600"/>
              <a:t> </a:t>
            </a:r>
            <a:r>
              <a:rPr lang="en-US" altLang="zh-TW" sz="1600"/>
              <a:t>limited</a:t>
            </a:r>
            <a:r>
              <a:rPr lang="zh-TW" altLang="en-US" sz="1600"/>
              <a:t> </a:t>
            </a:r>
            <a:r>
              <a:rPr lang="en-US" altLang="zh-TW" sz="1600"/>
              <a:t>memory</a:t>
            </a:r>
            <a:r>
              <a:rPr lang="zh-TW" altLang="en-US" sz="1600"/>
              <a:t> </a:t>
            </a:r>
            <a:r>
              <a:rPr lang="en-US" altLang="zh-TW" sz="1600"/>
              <a:t>resources</a:t>
            </a:r>
            <a:endParaRPr lang="en-US" sz="16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007" name="Google Shape;3007;p67"/>
          <p:cNvSpPr txBox="1">
            <a:spLocks noGrp="1"/>
          </p:cNvSpPr>
          <p:nvPr>
            <p:ph type="subTitle" idx="4294967295"/>
          </p:nvPr>
        </p:nvSpPr>
        <p:spPr>
          <a:xfrm>
            <a:off x="5981968" y="3587744"/>
            <a:ext cx="2616865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/>
              <a:t>Optimizing</a:t>
            </a:r>
            <a:r>
              <a:rPr lang="zh-TW" altLang="en-US" sz="1600"/>
              <a:t> </a:t>
            </a:r>
            <a:r>
              <a:rPr lang="en-US" altLang="zh-TW" sz="1600"/>
              <a:t>between</a:t>
            </a:r>
            <a:r>
              <a:rPr lang="zh-TW" altLang="en-US" sz="1600"/>
              <a:t> </a:t>
            </a:r>
            <a:r>
              <a:rPr lang="en-US" altLang="zh-TW" sz="1600"/>
              <a:t>two</a:t>
            </a:r>
            <a:r>
              <a:rPr lang="zh-TW" altLang="en-US" sz="1600"/>
              <a:t> </a:t>
            </a:r>
            <a:r>
              <a:rPr lang="en-US" altLang="zh-TW" sz="1600"/>
              <a:t>strategies</a:t>
            </a:r>
            <a:r>
              <a:rPr lang="zh-TW" altLang="en-US" sz="1600"/>
              <a:t> </a:t>
            </a:r>
            <a:r>
              <a:rPr lang="en-US" altLang="zh-TW" sz="1600"/>
              <a:t>takes</a:t>
            </a:r>
            <a:r>
              <a:rPr lang="zh-TW" altLang="en-US" sz="1600"/>
              <a:t> </a:t>
            </a:r>
            <a:r>
              <a:rPr lang="en-US" altLang="zh-TW" sz="1600"/>
              <a:t>time</a:t>
            </a:r>
            <a:endParaRPr lang="en-US" sz="16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008" name="Google Shape;3008;p67"/>
          <p:cNvSpPr txBox="1">
            <a:spLocks noGrp="1"/>
          </p:cNvSpPr>
          <p:nvPr>
            <p:ph type="title" idx="4294967295"/>
          </p:nvPr>
        </p:nvSpPr>
        <p:spPr>
          <a:xfrm>
            <a:off x="3394229" y="3167110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/>
              <a:t>Subscription</a:t>
            </a:r>
            <a:endParaRPr lang="en-US" sz="2000"/>
          </a:p>
        </p:txBody>
      </p:sp>
      <p:sp>
        <p:nvSpPr>
          <p:cNvPr id="3009" name="Google Shape;3009;p67"/>
          <p:cNvSpPr txBox="1">
            <a:spLocks noGrp="1"/>
          </p:cNvSpPr>
          <p:nvPr>
            <p:ph type="title" idx="4294967295"/>
          </p:nvPr>
        </p:nvSpPr>
        <p:spPr>
          <a:xfrm>
            <a:off x="747192" y="3113951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/>
              <a:t>Resources</a:t>
            </a:r>
            <a:endParaRPr lang="en-US" sz="2000"/>
          </a:p>
        </p:txBody>
      </p:sp>
      <p:sp>
        <p:nvSpPr>
          <p:cNvPr id="3010" name="Google Shape;3010;p67"/>
          <p:cNvSpPr txBox="1">
            <a:spLocks noGrp="1"/>
          </p:cNvSpPr>
          <p:nvPr>
            <p:ph type="title" idx="4294967295"/>
          </p:nvPr>
        </p:nvSpPr>
        <p:spPr>
          <a:xfrm>
            <a:off x="6088014" y="3139509"/>
            <a:ext cx="23496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2000"/>
              <a:t>Time</a:t>
            </a:r>
            <a:r>
              <a:rPr lang="zh-TW" altLang="en-US" sz="2000"/>
              <a:t> </a:t>
            </a:r>
            <a:r>
              <a:rPr lang="en-US" altLang="zh-TW" sz="2000"/>
              <a:t>constraint</a:t>
            </a:r>
            <a:endParaRPr lang="en-US" sz="20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623AFD-901D-D044-9977-253444E90A44}"/>
              </a:ext>
            </a:extLst>
          </p:cNvPr>
          <p:cNvGrpSpPr/>
          <p:nvPr/>
        </p:nvGrpSpPr>
        <p:grpSpPr>
          <a:xfrm>
            <a:off x="6790236" y="1582611"/>
            <a:ext cx="936594" cy="1408194"/>
            <a:chOff x="6776425" y="1846975"/>
            <a:chExt cx="936594" cy="1408194"/>
          </a:xfrm>
        </p:grpSpPr>
        <p:sp>
          <p:nvSpPr>
            <p:cNvPr id="3020" name="Google Shape;3020;p67"/>
            <p:cNvSpPr/>
            <p:nvPr/>
          </p:nvSpPr>
          <p:spPr>
            <a:xfrm>
              <a:off x="6776425" y="1848532"/>
              <a:ext cx="915577" cy="915577"/>
            </a:xfrm>
            <a:custGeom>
              <a:avLst/>
              <a:gdLst/>
              <a:ahLst/>
              <a:cxnLst/>
              <a:rect l="l" t="t" r="r" b="b"/>
              <a:pathLst>
                <a:path w="39023" h="39023" extrusionOk="0">
                  <a:moveTo>
                    <a:pt x="19512" y="1"/>
                  </a:moveTo>
                  <a:cubicBezTo>
                    <a:pt x="8738" y="1"/>
                    <a:pt x="1" y="8738"/>
                    <a:pt x="1" y="19512"/>
                  </a:cubicBezTo>
                  <a:cubicBezTo>
                    <a:pt x="1" y="30286"/>
                    <a:pt x="8738" y="39022"/>
                    <a:pt x="19512" y="39022"/>
                  </a:cubicBezTo>
                  <a:cubicBezTo>
                    <a:pt x="30286" y="39022"/>
                    <a:pt x="39023" y="30286"/>
                    <a:pt x="39023" y="19512"/>
                  </a:cubicBezTo>
                  <a:cubicBezTo>
                    <a:pt x="39023" y="8738"/>
                    <a:pt x="30286" y="1"/>
                    <a:pt x="19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7"/>
            <p:cNvSpPr/>
            <p:nvPr/>
          </p:nvSpPr>
          <p:spPr>
            <a:xfrm>
              <a:off x="7178153" y="1846975"/>
              <a:ext cx="534866" cy="918673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26" name="Google Shape;3026;p67"/>
            <p:cNvCxnSpPr/>
            <p:nvPr/>
          </p:nvCxnSpPr>
          <p:spPr>
            <a:xfrm>
              <a:off x="7231243" y="2766169"/>
              <a:ext cx="6000" cy="4890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" name="Google Shape;11249;p92">
            <a:extLst>
              <a:ext uri="{FF2B5EF4-FFF2-40B4-BE49-F238E27FC236}">
                <a16:creationId xmlns:a16="http://schemas.microsoft.com/office/drawing/2014/main" id="{CB949146-8B4F-FB4E-B0F8-88470AD9EBA4}"/>
              </a:ext>
            </a:extLst>
          </p:cNvPr>
          <p:cNvGrpSpPr/>
          <p:nvPr/>
        </p:nvGrpSpPr>
        <p:grpSpPr>
          <a:xfrm>
            <a:off x="6917070" y="1749863"/>
            <a:ext cx="628226" cy="584168"/>
            <a:chOff x="1293760" y="1498228"/>
            <a:chExt cx="340624" cy="351944"/>
          </a:xfrm>
        </p:grpSpPr>
        <p:sp>
          <p:nvSpPr>
            <p:cNvPr id="26" name="Google Shape;11250;p92">
              <a:extLst>
                <a:ext uri="{FF2B5EF4-FFF2-40B4-BE49-F238E27FC236}">
                  <a16:creationId xmlns:a16="http://schemas.microsoft.com/office/drawing/2014/main" id="{55CD9739-A83E-FA44-A19B-1A51CD86F991}"/>
                </a:ext>
              </a:extLst>
            </p:cNvPr>
            <p:cNvSpPr/>
            <p:nvPr/>
          </p:nvSpPr>
          <p:spPr>
            <a:xfrm>
              <a:off x="1331535" y="1498228"/>
              <a:ext cx="265388" cy="71164"/>
            </a:xfrm>
            <a:custGeom>
              <a:avLst/>
              <a:gdLst/>
              <a:ahLst/>
              <a:cxnLst/>
              <a:rect l="l" t="t" r="r" b="b"/>
              <a:pathLst>
                <a:path w="17725" h="4753" extrusionOk="0">
                  <a:moveTo>
                    <a:pt x="7002" y="1"/>
                  </a:moveTo>
                  <a:cubicBezTo>
                    <a:pt x="5677" y="22"/>
                    <a:pt x="4458" y="716"/>
                    <a:pt x="3785" y="1851"/>
                  </a:cubicBezTo>
                  <a:lnTo>
                    <a:pt x="3491" y="2355"/>
                  </a:lnTo>
                  <a:cubicBezTo>
                    <a:pt x="3196" y="2818"/>
                    <a:pt x="2692" y="3112"/>
                    <a:pt x="2124" y="3112"/>
                  </a:cubicBezTo>
                  <a:lnTo>
                    <a:pt x="1094" y="3112"/>
                  </a:lnTo>
                  <a:cubicBezTo>
                    <a:pt x="1" y="3112"/>
                    <a:pt x="1" y="4752"/>
                    <a:pt x="1094" y="4752"/>
                  </a:cubicBezTo>
                  <a:lnTo>
                    <a:pt x="2124" y="4752"/>
                  </a:lnTo>
                  <a:cubicBezTo>
                    <a:pt x="3260" y="4752"/>
                    <a:pt x="4311" y="4164"/>
                    <a:pt x="4899" y="3196"/>
                  </a:cubicBezTo>
                  <a:lnTo>
                    <a:pt x="5194" y="2692"/>
                  </a:lnTo>
                  <a:cubicBezTo>
                    <a:pt x="5572" y="2040"/>
                    <a:pt x="6266" y="1662"/>
                    <a:pt x="7002" y="1662"/>
                  </a:cubicBezTo>
                  <a:lnTo>
                    <a:pt x="10450" y="1662"/>
                  </a:lnTo>
                  <a:cubicBezTo>
                    <a:pt x="11186" y="1662"/>
                    <a:pt x="11880" y="2040"/>
                    <a:pt x="12258" y="2671"/>
                  </a:cubicBezTo>
                  <a:lnTo>
                    <a:pt x="12552" y="3175"/>
                  </a:lnTo>
                  <a:cubicBezTo>
                    <a:pt x="13141" y="4143"/>
                    <a:pt x="14192" y="4752"/>
                    <a:pt x="15328" y="4752"/>
                  </a:cubicBezTo>
                  <a:lnTo>
                    <a:pt x="16631" y="4752"/>
                  </a:lnTo>
                  <a:cubicBezTo>
                    <a:pt x="17724" y="4752"/>
                    <a:pt x="17724" y="3112"/>
                    <a:pt x="16631" y="3112"/>
                  </a:cubicBezTo>
                  <a:lnTo>
                    <a:pt x="15328" y="3112"/>
                  </a:lnTo>
                  <a:cubicBezTo>
                    <a:pt x="14781" y="3112"/>
                    <a:pt x="14255" y="2818"/>
                    <a:pt x="13982" y="2355"/>
                  </a:cubicBezTo>
                  <a:lnTo>
                    <a:pt x="13688" y="1851"/>
                  </a:lnTo>
                  <a:cubicBezTo>
                    <a:pt x="12994" y="716"/>
                    <a:pt x="11774" y="22"/>
                    <a:pt x="10450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251;p92">
              <a:extLst>
                <a:ext uri="{FF2B5EF4-FFF2-40B4-BE49-F238E27FC236}">
                  <a16:creationId xmlns:a16="http://schemas.microsoft.com/office/drawing/2014/main" id="{0068F2B5-AD6E-9443-9611-54C9A39CEABA}"/>
                </a:ext>
              </a:extLst>
            </p:cNvPr>
            <p:cNvSpPr/>
            <p:nvPr/>
          </p:nvSpPr>
          <p:spPr>
            <a:xfrm>
              <a:off x="1337839" y="1585353"/>
              <a:ext cx="69263" cy="67212"/>
            </a:xfrm>
            <a:custGeom>
              <a:avLst/>
              <a:gdLst/>
              <a:ahLst/>
              <a:cxnLst/>
              <a:rect l="l" t="t" r="r" b="b"/>
              <a:pathLst>
                <a:path w="4626" h="4489" extrusionOk="0">
                  <a:moveTo>
                    <a:pt x="865" y="0"/>
                  </a:moveTo>
                  <a:cubicBezTo>
                    <a:pt x="663" y="0"/>
                    <a:pt x="463" y="79"/>
                    <a:pt x="316" y="237"/>
                  </a:cubicBezTo>
                  <a:cubicBezTo>
                    <a:pt x="0" y="552"/>
                    <a:pt x="0" y="1057"/>
                    <a:pt x="316" y="1351"/>
                  </a:cubicBezTo>
                  <a:lnTo>
                    <a:pt x="3196" y="4252"/>
                  </a:lnTo>
                  <a:cubicBezTo>
                    <a:pt x="3354" y="4410"/>
                    <a:pt x="3559" y="4489"/>
                    <a:pt x="3764" y="4489"/>
                  </a:cubicBezTo>
                  <a:cubicBezTo>
                    <a:pt x="3969" y="4489"/>
                    <a:pt x="4174" y="4410"/>
                    <a:pt x="4331" y="4252"/>
                  </a:cubicBezTo>
                  <a:cubicBezTo>
                    <a:pt x="4626" y="3937"/>
                    <a:pt x="4626" y="3432"/>
                    <a:pt x="4331" y="3117"/>
                  </a:cubicBezTo>
                  <a:lnTo>
                    <a:pt x="1430" y="237"/>
                  </a:lnTo>
                  <a:cubicBezTo>
                    <a:pt x="1272" y="79"/>
                    <a:pt x="1067" y="0"/>
                    <a:pt x="865" y="0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52;p92">
              <a:extLst>
                <a:ext uri="{FF2B5EF4-FFF2-40B4-BE49-F238E27FC236}">
                  <a16:creationId xmlns:a16="http://schemas.microsoft.com/office/drawing/2014/main" id="{88CADCDD-4F86-F64D-BCEB-7701BDB1539B}"/>
                </a:ext>
              </a:extLst>
            </p:cNvPr>
            <p:cNvSpPr/>
            <p:nvPr/>
          </p:nvSpPr>
          <p:spPr>
            <a:xfrm>
              <a:off x="1521042" y="1585353"/>
              <a:ext cx="69577" cy="67212"/>
            </a:xfrm>
            <a:custGeom>
              <a:avLst/>
              <a:gdLst/>
              <a:ahLst/>
              <a:cxnLst/>
              <a:rect l="l" t="t" r="r" b="b"/>
              <a:pathLst>
                <a:path w="4647" h="4489" extrusionOk="0">
                  <a:moveTo>
                    <a:pt x="3766" y="0"/>
                  </a:moveTo>
                  <a:cubicBezTo>
                    <a:pt x="3564" y="0"/>
                    <a:pt x="3364" y="79"/>
                    <a:pt x="3217" y="237"/>
                  </a:cubicBezTo>
                  <a:lnTo>
                    <a:pt x="316" y="3117"/>
                  </a:lnTo>
                  <a:cubicBezTo>
                    <a:pt x="0" y="3432"/>
                    <a:pt x="0" y="3937"/>
                    <a:pt x="316" y="4252"/>
                  </a:cubicBezTo>
                  <a:cubicBezTo>
                    <a:pt x="473" y="4410"/>
                    <a:pt x="678" y="4489"/>
                    <a:pt x="883" y="4489"/>
                  </a:cubicBezTo>
                  <a:cubicBezTo>
                    <a:pt x="1088" y="4489"/>
                    <a:pt x="1293" y="4410"/>
                    <a:pt x="1451" y="4252"/>
                  </a:cubicBezTo>
                  <a:lnTo>
                    <a:pt x="4331" y="1351"/>
                  </a:lnTo>
                  <a:cubicBezTo>
                    <a:pt x="4647" y="1057"/>
                    <a:pt x="4647" y="552"/>
                    <a:pt x="4331" y="237"/>
                  </a:cubicBezTo>
                  <a:cubicBezTo>
                    <a:pt x="4174" y="79"/>
                    <a:pt x="3969" y="0"/>
                    <a:pt x="3766" y="0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253;p92">
              <a:extLst>
                <a:ext uri="{FF2B5EF4-FFF2-40B4-BE49-F238E27FC236}">
                  <a16:creationId xmlns:a16="http://schemas.microsoft.com/office/drawing/2014/main" id="{0D1CE93A-ECA0-A84B-B3C7-8C9360A98666}"/>
                </a:ext>
              </a:extLst>
            </p:cNvPr>
            <p:cNvSpPr/>
            <p:nvPr/>
          </p:nvSpPr>
          <p:spPr>
            <a:xfrm>
              <a:off x="1349173" y="1766505"/>
              <a:ext cx="87514" cy="83666"/>
            </a:xfrm>
            <a:custGeom>
              <a:avLst/>
              <a:gdLst/>
              <a:ahLst/>
              <a:cxnLst/>
              <a:rect l="l" t="t" r="r" b="b"/>
              <a:pathLst>
                <a:path w="5845" h="5588" extrusionOk="0">
                  <a:moveTo>
                    <a:pt x="4394" y="1"/>
                  </a:moveTo>
                  <a:cubicBezTo>
                    <a:pt x="4053" y="1"/>
                    <a:pt x="3711" y="132"/>
                    <a:pt x="3448" y="395"/>
                  </a:cubicBezTo>
                  <a:lnTo>
                    <a:pt x="505" y="3338"/>
                  </a:lnTo>
                  <a:cubicBezTo>
                    <a:pt x="0" y="3843"/>
                    <a:pt x="0" y="4684"/>
                    <a:pt x="505" y="5210"/>
                  </a:cubicBezTo>
                  <a:cubicBezTo>
                    <a:pt x="768" y="5462"/>
                    <a:pt x="1109" y="5588"/>
                    <a:pt x="1451" y="5588"/>
                  </a:cubicBezTo>
                  <a:cubicBezTo>
                    <a:pt x="1792" y="5588"/>
                    <a:pt x="2134" y="5462"/>
                    <a:pt x="2397" y="5210"/>
                  </a:cubicBezTo>
                  <a:lnTo>
                    <a:pt x="5340" y="2266"/>
                  </a:lnTo>
                  <a:cubicBezTo>
                    <a:pt x="5845" y="1762"/>
                    <a:pt x="5845" y="921"/>
                    <a:pt x="5340" y="395"/>
                  </a:cubicBezTo>
                  <a:cubicBezTo>
                    <a:pt x="5078" y="132"/>
                    <a:pt x="4736" y="1"/>
                    <a:pt x="4394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254;p92">
              <a:extLst>
                <a:ext uri="{FF2B5EF4-FFF2-40B4-BE49-F238E27FC236}">
                  <a16:creationId xmlns:a16="http://schemas.microsoft.com/office/drawing/2014/main" id="{1B61D839-AD3F-CD40-B002-847B09D5B9A2}"/>
                </a:ext>
              </a:extLst>
            </p:cNvPr>
            <p:cNvSpPr/>
            <p:nvPr/>
          </p:nvSpPr>
          <p:spPr>
            <a:xfrm>
              <a:off x="1491457" y="1766505"/>
              <a:ext cx="87829" cy="83666"/>
            </a:xfrm>
            <a:custGeom>
              <a:avLst/>
              <a:gdLst/>
              <a:ahLst/>
              <a:cxnLst/>
              <a:rect l="l" t="t" r="r" b="b"/>
              <a:pathLst>
                <a:path w="5866" h="5588" extrusionOk="0">
                  <a:moveTo>
                    <a:pt x="1453" y="1"/>
                  </a:moveTo>
                  <a:cubicBezTo>
                    <a:pt x="1114" y="1"/>
                    <a:pt x="778" y="132"/>
                    <a:pt x="526" y="395"/>
                  </a:cubicBezTo>
                  <a:cubicBezTo>
                    <a:pt x="0" y="921"/>
                    <a:pt x="0" y="1762"/>
                    <a:pt x="526" y="2266"/>
                  </a:cubicBezTo>
                  <a:lnTo>
                    <a:pt x="3469" y="5210"/>
                  </a:lnTo>
                  <a:cubicBezTo>
                    <a:pt x="3732" y="5462"/>
                    <a:pt x="4074" y="5588"/>
                    <a:pt x="4413" y="5588"/>
                  </a:cubicBezTo>
                  <a:cubicBezTo>
                    <a:pt x="4752" y="5588"/>
                    <a:pt x="5088" y="5462"/>
                    <a:pt x="5340" y="5210"/>
                  </a:cubicBezTo>
                  <a:cubicBezTo>
                    <a:pt x="5866" y="4684"/>
                    <a:pt x="5866" y="3843"/>
                    <a:pt x="5340" y="3338"/>
                  </a:cubicBezTo>
                  <a:lnTo>
                    <a:pt x="2397" y="395"/>
                  </a:lnTo>
                  <a:cubicBezTo>
                    <a:pt x="2134" y="132"/>
                    <a:pt x="1792" y="1"/>
                    <a:pt x="1453" y="1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255;p92">
              <a:extLst>
                <a:ext uri="{FF2B5EF4-FFF2-40B4-BE49-F238E27FC236}">
                  <a16:creationId xmlns:a16="http://schemas.microsoft.com/office/drawing/2014/main" id="{7FA05F9D-50B4-0D4D-8D76-F593882B5104}"/>
                </a:ext>
              </a:extLst>
            </p:cNvPr>
            <p:cNvSpPr/>
            <p:nvPr/>
          </p:nvSpPr>
          <p:spPr>
            <a:xfrm>
              <a:off x="1342870" y="1588257"/>
              <a:ext cx="242405" cy="242405"/>
            </a:xfrm>
            <a:custGeom>
              <a:avLst/>
              <a:gdLst/>
              <a:ahLst/>
              <a:cxnLst/>
              <a:rect l="l" t="t" r="r" b="b"/>
              <a:pathLst>
                <a:path w="16190" h="16190" extrusionOk="0">
                  <a:moveTo>
                    <a:pt x="8095" y="1"/>
                  </a:moveTo>
                  <a:cubicBezTo>
                    <a:pt x="3638" y="1"/>
                    <a:pt x="1" y="3617"/>
                    <a:pt x="1" y="8095"/>
                  </a:cubicBezTo>
                  <a:cubicBezTo>
                    <a:pt x="1" y="12573"/>
                    <a:pt x="3638" y="16189"/>
                    <a:pt x="8095" y="16189"/>
                  </a:cubicBezTo>
                  <a:cubicBezTo>
                    <a:pt x="12573" y="16189"/>
                    <a:pt x="16189" y="12573"/>
                    <a:pt x="16189" y="8095"/>
                  </a:cubicBezTo>
                  <a:cubicBezTo>
                    <a:pt x="16189" y="3617"/>
                    <a:pt x="12573" y="1"/>
                    <a:pt x="8095" y="1"/>
                  </a:cubicBezTo>
                  <a:close/>
                </a:path>
              </a:pathLst>
            </a:custGeom>
            <a:solidFill>
              <a:srgbClr val="8498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256;p92">
              <a:extLst>
                <a:ext uri="{FF2B5EF4-FFF2-40B4-BE49-F238E27FC236}">
                  <a16:creationId xmlns:a16="http://schemas.microsoft.com/office/drawing/2014/main" id="{83BB3BD0-4D38-4B42-9FDF-5A46C8697D84}"/>
                </a:ext>
              </a:extLst>
            </p:cNvPr>
            <p:cNvSpPr/>
            <p:nvPr/>
          </p:nvSpPr>
          <p:spPr>
            <a:xfrm>
              <a:off x="1364205" y="1611420"/>
              <a:ext cx="208792" cy="196334"/>
            </a:xfrm>
            <a:custGeom>
              <a:avLst/>
              <a:gdLst/>
              <a:ahLst/>
              <a:cxnLst/>
              <a:rect l="l" t="t" r="r" b="b"/>
              <a:pathLst>
                <a:path w="13945" h="13113" extrusionOk="0">
                  <a:moveTo>
                    <a:pt x="6722" y="1"/>
                  </a:moveTo>
                  <a:cubicBezTo>
                    <a:pt x="3431" y="1"/>
                    <a:pt x="257" y="2483"/>
                    <a:pt x="131" y="6338"/>
                  </a:cubicBezTo>
                  <a:cubicBezTo>
                    <a:pt x="1" y="10371"/>
                    <a:pt x="3274" y="13112"/>
                    <a:pt x="6717" y="13112"/>
                  </a:cubicBezTo>
                  <a:cubicBezTo>
                    <a:pt x="8264" y="13112"/>
                    <a:pt x="9846" y="12559"/>
                    <a:pt x="11169" y="11321"/>
                  </a:cubicBezTo>
                  <a:cubicBezTo>
                    <a:pt x="13818" y="8861"/>
                    <a:pt x="13944" y="4698"/>
                    <a:pt x="11464" y="2091"/>
                  </a:cubicBezTo>
                  <a:cubicBezTo>
                    <a:pt x="10113" y="648"/>
                    <a:pt x="8402" y="1"/>
                    <a:pt x="6722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257;p92">
              <a:extLst>
                <a:ext uri="{FF2B5EF4-FFF2-40B4-BE49-F238E27FC236}">
                  <a16:creationId xmlns:a16="http://schemas.microsoft.com/office/drawing/2014/main" id="{57D22E43-0A24-B448-92C6-6AB54D8C17BD}"/>
                </a:ext>
              </a:extLst>
            </p:cNvPr>
            <p:cNvSpPr/>
            <p:nvPr/>
          </p:nvSpPr>
          <p:spPr>
            <a:xfrm>
              <a:off x="1402370" y="1612812"/>
              <a:ext cx="187620" cy="192981"/>
            </a:xfrm>
            <a:custGeom>
              <a:avLst/>
              <a:gdLst/>
              <a:ahLst/>
              <a:cxnLst/>
              <a:rect l="l" t="t" r="r" b="b"/>
              <a:pathLst>
                <a:path w="12531" h="12889" extrusionOk="0">
                  <a:moveTo>
                    <a:pt x="5361" y="1"/>
                  </a:moveTo>
                  <a:cubicBezTo>
                    <a:pt x="2250" y="589"/>
                    <a:pt x="0" y="3301"/>
                    <a:pt x="0" y="6455"/>
                  </a:cubicBezTo>
                  <a:cubicBezTo>
                    <a:pt x="0" y="9609"/>
                    <a:pt x="2250" y="12300"/>
                    <a:pt x="5361" y="12889"/>
                  </a:cubicBezTo>
                  <a:cubicBezTo>
                    <a:pt x="6581" y="12657"/>
                    <a:pt x="7695" y="12090"/>
                    <a:pt x="8620" y="11228"/>
                  </a:cubicBezTo>
                  <a:cubicBezTo>
                    <a:pt x="12531" y="7569"/>
                    <a:pt x="10618" y="1010"/>
                    <a:pt x="5361" y="1"/>
                  </a:cubicBezTo>
                  <a:close/>
                </a:path>
              </a:pathLst>
            </a:custGeom>
            <a:solidFill>
              <a:srgbClr val="C4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258;p92">
              <a:extLst>
                <a:ext uri="{FF2B5EF4-FFF2-40B4-BE49-F238E27FC236}">
                  <a16:creationId xmlns:a16="http://schemas.microsoft.com/office/drawing/2014/main" id="{FAD6B015-3E4A-4244-8C10-4D2768086BB5}"/>
                </a:ext>
              </a:extLst>
            </p:cNvPr>
            <p:cNvSpPr/>
            <p:nvPr/>
          </p:nvSpPr>
          <p:spPr>
            <a:xfrm>
              <a:off x="1449893" y="1635795"/>
              <a:ext cx="26456" cy="94447"/>
            </a:xfrm>
            <a:custGeom>
              <a:avLst/>
              <a:gdLst/>
              <a:ahLst/>
              <a:cxnLst/>
              <a:rect l="l" t="t" r="r" b="b"/>
              <a:pathLst>
                <a:path w="1767" h="6308" extrusionOk="0">
                  <a:moveTo>
                    <a:pt x="884" y="0"/>
                  </a:moveTo>
                  <a:cubicBezTo>
                    <a:pt x="379" y="0"/>
                    <a:pt x="1" y="400"/>
                    <a:pt x="1" y="883"/>
                  </a:cubicBezTo>
                  <a:lnTo>
                    <a:pt x="1" y="5425"/>
                  </a:lnTo>
                  <a:cubicBezTo>
                    <a:pt x="1" y="5908"/>
                    <a:pt x="379" y="6308"/>
                    <a:pt x="884" y="6308"/>
                  </a:cubicBezTo>
                  <a:cubicBezTo>
                    <a:pt x="1367" y="6308"/>
                    <a:pt x="1746" y="5908"/>
                    <a:pt x="1767" y="5425"/>
                  </a:cubicBezTo>
                  <a:lnTo>
                    <a:pt x="1767" y="883"/>
                  </a:lnTo>
                  <a:cubicBezTo>
                    <a:pt x="1746" y="400"/>
                    <a:pt x="1367" y="21"/>
                    <a:pt x="884" y="0"/>
                  </a:cubicBezTo>
                  <a:close/>
                </a:path>
              </a:pathLst>
            </a:custGeom>
            <a:solidFill>
              <a:srgbClr val="8498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259;p92">
              <a:extLst>
                <a:ext uri="{FF2B5EF4-FFF2-40B4-BE49-F238E27FC236}">
                  <a16:creationId xmlns:a16="http://schemas.microsoft.com/office/drawing/2014/main" id="{A8528E21-4F2E-3847-922B-745FCF9ED427}"/>
                </a:ext>
              </a:extLst>
            </p:cNvPr>
            <p:cNvSpPr/>
            <p:nvPr/>
          </p:nvSpPr>
          <p:spPr>
            <a:xfrm>
              <a:off x="1448635" y="1704414"/>
              <a:ext cx="65175" cy="62660"/>
            </a:xfrm>
            <a:custGeom>
              <a:avLst/>
              <a:gdLst/>
              <a:ahLst/>
              <a:cxnLst/>
              <a:rect l="l" t="t" r="r" b="b"/>
              <a:pathLst>
                <a:path w="4353" h="4185" extrusionOk="0">
                  <a:moveTo>
                    <a:pt x="957" y="1"/>
                  </a:moveTo>
                  <a:cubicBezTo>
                    <a:pt x="731" y="1"/>
                    <a:pt x="505" y="85"/>
                    <a:pt x="337" y="253"/>
                  </a:cubicBezTo>
                  <a:cubicBezTo>
                    <a:pt x="1" y="589"/>
                    <a:pt x="1" y="1157"/>
                    <a:pt x="337" y="1493"/>
                  </a:cubicBezTo>
                  <a:lnTo>
                    <a:pt x="2776" y="3932"/>
                  </a:lnTo>
                  <a:cubicBezTo>
                    <a:pt x="2944" y="4100"/>
                    <a:pt x="3170" y="4185"/>
                    <a:pt x="3396" y="4185"/>
                  </a:cubicBezTo>
                  <a:cubicBezTo>
                    <a:pt x="3622" y="4185"/>
                    <a:pt x="3848" y="4100"/>
                    <a:pt x="4016" y="3932"/>
                  </a:cubicBezTo>
                  <a:cubicBezTo>
                    <a:pt x="4353" y="3596"/>
                    <a:pt x="4353" y="3028"/>
                    <a:pt x="4016" y="2692"/>
                  </a:cubicBezTo>
                  <a:lnTo>
                    <a:pt x="1578" y="253"/>
                  </a:lnTo>
                  <a:cubicBezTo>
                    <a:pt x="1409" y="85"/>
                    <a:pt x="1183" y="1"/>
                    <a:pt x="957" y="1"/>
                  </a:cubicBezTo>
                  <a:close/>
                </a:path>
              </a:pathLst>
            </a:custGeom>
            <a:solidFill>
              <a:srgbClr val="5A7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260;p92">
              <a:extLst>
                <a:ext uri="{FF2B5EF4-FFF2-40B4-BE49-F238E27FC236}">
                  <a16:creationId xmlns:a16="http://schemas.microsoft.com/office/drawing/2014/main" id="{4B8CC4A2-FCF6-8445-8C83-EE2823D359CF}"/>
                </a:ext>
              </a:extLst>
            </p:cNvPr>
            <p:cNvSpPr/>
            <p:nvPr/>
          </p:nvSpPr>
          <p:spPr>
            <a:xfrm>
              <a:off x="1293760" y="1542382"/>
              <a:ext cx="95405" cy="89655"/>
            </a:xfrm>
            <a:custGeom>
              <a:avLst/>
              <a:gdLst/>
              <a:ahLst/>
              <a:cxnLst/>
              <a:rect l="l" t="t" r="r" b="b"/>
              <a:pathLst>
                <a:path w="6372" h="5988" extrusionOk="0">
                  <a:moveTo>
                    <a:pt x="3365" y="0"/>
                  </a:moveTo>
                  <a:cubicBezTo>
                    <a:pt x="2582" y="0"/>
                    <a:pt x="1798" y="300"/>
                    <a:pt x="1199" y="899"/>
                  </a:cubicBezTo>
                  <a:lnTo>
                    <a:pt x="1094" y="983"/>
                  </a:lnTo>
                  <a:cubicBezTo>
                    <a:pt x="1" y="2203"/>
                    <a:pt x="43" y="4074"/>
                    <a:pt x="1199" y="5230"/>
                  </a:cubicBezTo>
                  <a:lnTo>
                    <a:pt x="1494" y="5546"/>
                  </a:lnTo>
                  <a:cubicBezTo>
                    <a:pt x="1798" y="5840"/>
                    <a:pt x="2193" y="5987"/>
                    <a:pt x="2587" y="5987"/>
                  </a:cubicBezTo>
                  <a:cubicBezTo>
                    <a:pt x="2981" y="5987"/>
                    <a:pt x="3375" y="5840"/>
                    <a:pt x="3680" y="5546"/>
                  </a:cubicBezTo>
                  <a:lnTo>
                    <a:pt x="5825" y="3380"/>
                  </a:lnTo>
                  <a:cubicBezTo>
                    <a:pt x="6224" y="3002"/>
                    <a:pt x="6371" y="2434"/>
                    <a:pt x="6224" y="1908"/>
                  </a:cubicBezTo>
                  <a:cubicBezTo>
                    <a:pt x="6161" y="1635"/>
                    <a:pt x="6035" y="1404"/>
                    <a:pt x="5825" y="1215"/>
                  </a:cubicBezTo>
                  <a:lnTo>
                    <a:pt x="5530" y="899"/>
                  </a:lnTo>
                  <a:cubicBezTo>
                    <a:pt x="4931" y="300"/>
                    <a:pt x="4148" y="0"/>
                    <a:pt x="3365" y="0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261;p92">
              <a:extLst>
                <a:ext uri="{FF2B5EF4-FFF2-40B4-BE49-F238E27FC236}">
                  <a16:creationId xmlns:a16="http://schemas.microsoft.com/office/drawing/2014/main" id="{E8431997-D4C1-4F48-89BF-91D7E5B0E131}"/>
                </a:ext>
              </a:extLst>
            </p:cNvPr>
            <p:cNvSpPr/>
            <p:nvPr/>
          </p:nvSpPr>
          <p:spPr>
            <a:xfrm>
              <a:off x="1309511" y="1542382"/>
              <a:ext cx="77453" cy="61552"/>
            </a:xfrm>
            <a:custGeom>
              <a:avLst/>
              <a:gdLst/>
              <a:ahLst/>
              <a:cxnLst/>
              <a:rect l="l" t="t" r="r" b="b"/>
              <a:pathLst>
                <a:path w="5173" h="4111" extrusionOk="0">
                  <a:moveTo>
                    <a:pt x="2313" y="0"/>
                  </a:moveTo>
                  <a:cubicBezTo>
                    <a:pt x="1530" y="0"/>
                    <a:pt x="746" y="300"/>
                    <a:pt x="147" y="899"/>
                  </a:cubicBezTo>
                  <a:lnTo>
                    <a:pt x="42" y="983"/>
                  </a:lnTo>
                  <a:cubicBezTo>
                    <a:pt x="0" y="1866"/>
                    <a:pt x="315" y="2728"/>
                    <a:pt x="946" y="3359"/>
                  </a:cubicBezTo>
                  <a:lnTo>
                    <a:pt x="1241" y="3653"/>
                  </a:lnTo>
                  <a:cubicBezTo>
                    <a:pt x="1545" y="3958"/>
                    <a:pt x="1940" y="4111"/>
                    <a:pt x="2334" y="4111"/>
                  </a:cubicBezTo>
                  <a:cubicBezTo>
                    <a:pt x="2728" y="4111"/>
                    <a:pt x="3122" y="3958"/>
                    <a:pt x="3427" y="3653"/>
                  </a:cubicBezTo>
                  <a:lnTo>
                    <a:pt x="5172" y="1908"/>
                  </a:lnTo>
                  <a:cubicBezTo>
                    <a:pt x="5109" y="1635"/>
                    <a:pt x="4983" y="1404"/>
                    <a:pt x="4773" y="1194"/>
                  </a:cubicBezTo>
                  <a:lnTo>
                    <a:pt x="4478" y="899"/>
                  </a:lnTo>
                  <a:cubicBezTo>
                    <a:pt x="3879" y="300"/>
                    <a:pt x="3096" y="0"/>
                    <a:pt x="2313" y="0"/>
                  </a:cubicBezTo>
                  <a:close/>
                </a:path>
              </a:pathLst>
            </a:custGeom>
            <a:solidFill>
              <a:srgbClr val="C4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262;p92">
              <a:extLst>
                <a:ext uri="{FF2B5EF4-FFF2-40B4-BE49-F238E27FC236}">
                  <a16:creationId xmlns:a16="http://schemas.microsoft.com/office/drawing/2014/main" id="{239142AE-68DE-844A-9918-8CED492F8B94}"/>
                </a:ext>
              </a:extLst>
            </p:cNvPr>
            <p:cNvSpPr/>
            <p:nvPr/>
          </p:nvSpPr>
          <p:spPr>
            <a:xfrm>
              <a:off x="1538350" y="1542546"/>
              <a:ext cx="96034" cy="89551"/>
            </a:xfrm>
            <a:custGeom>
              <a:avLst/>
              <a:gdLst/>
              <a:ahLst/>
              <a:cxnLst/>
              <a:rect l="l" t="t" r="r" b="b"/>
              <a:pathLst>
                <a:path w="6414" h="5981" extrusionOk="0">
                  <a:moveTo>
                    <a:pt x="3077" y="1"/>
                  </a:moveTo>
                  <a:cubicBezTo>
                    <a:pt x="2281" y="1"/>
                    <a:pt x="1496" y="306"/>
                    <a:pt x="905" y="909"/>
                  </a:cubicBezTo>
                  <a:lnTo>
                    <a:pt x="610" y="1204"/>
                  </a:lnTo>
                  <a:cubicBezTo>
                    <a:pt x="1" y="1792"/>
                    <a:pt x="1" y="2780"/>
                    <a:pt x="610" y="3369"/>
                  </a:cubicBezTo>
                  <a:lnTo>
                    <a:pt x="2755" y="5535"/>
                  </a:lnTo>
                  <a:cubicBezTo>
                    <a:pt x="3041" y="5821"/>
                    <a:pt x="3434" y="5980"/>
                    <a:pt x="3835" y="5980"/>
                  </a:cubicBezTo>
                  <a:cubicBezTo>
                    <a:pt x="4023" y="5980"/>
                    <a:pt x="4213" y="5945"/>
                    <a:pt x="4395" y="5871"/>
                  </a:cubicBezTo>
                  <a:cubicBezTo>
                    <a:pt x="4605" y="5787"/>
                    <a:pt x="4773" y="5682"/>
                    <a:pt x="4920" y="5535"/>
                  </a:cubicBezTo>
                  <a:lnTo>
                    <a:pt x="5236" y="5219"/>
                  </a:lnTo>
                  <a:cubicBezTo>
                    <a:pt x="6413" y="4021"/>
                    <a:pt x="6413" y="2087"/>
                    <a:pt x="5236" y="909"/>
                  </a:cubicBezTo>
                  <a:cubicBezTo>
                    <a:pt x="5089" y="762"/>
                    <a:pt x="4941" y="636"/>
                    <a:pt x="4794" y="510"/>
                  </a:cubicBezTo>
                  <a:cubicBezTo>
                    <a:pt x="4266" y="169"/>
                    <a:pt x="3668" y="1"/>
                    <a:pt x="3077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63;p92">
              <a:extLst>
                <a:ext uri="{FF2B5EF4-FFF2-40B4-BE49-F238E27FC236}">
                  <a16:creationId xmlns:a16="http://schemas.microsoft.com/office/drawing/2014/main" id="{3702FB7D-32FA-6140-B59C-1A3A2C491F5E}"/>
                </a:ext>
              </a:extLst>
            </p:cNvPr>
            <p:cNvSpPr/>
            <p:nvPr/>
          </p:nvSpPr>
          <p:spPr>
            <a:xfrm>
              <a:off x="1565735" y="1550167"/>
              <a:ext cx="68649" cy="80283"/>
            </a:xfrm>
            <a:custGeom>
              <a:avLst/>
              <a:gdLst/>
              <a:ahLst/>
              <a:cxnLst/>
              <a:rect l="l" t="t" r="r" b="b"/>
              <a:pathLst>
                <a:path w="4585" h="5362" extrusionOk="0">
                  <a:moveTo>
                    <a:pt x="2965" y="1"/>
                  </a:moveTo>
                  <a:cubicBezTo>
                    <a:pt x="2187" y="22"/>
                    <a:pt x="1452" y="337"/>
                    <a:pt x="905" y="905"/>
                  </a:cubicBezTo>
                  <a:lnTo>
                    <a:pt x="590" y="1199"/>
                  </a:lnTo>
                  <a:cubicBezTo>
                    <a:pt x="1" y="1809"/>
                    <a:pt x="1" y="2776"/>
                    <a:pt x="590" y="3386"/>
                  </a:cubicBezTo>
                  <a:lnTo>
                    <a:pt x="2566" y="5362"/>
                  </a:lnTo>
                  <a:cubicBezTo>
                    <a:pt x="2776" y="5278"/>
                    <a:pt x="2944" y="5173"/>
                    <a:pt x="3091" y="5026"/>
                  </a:cubicBezTo>
                  <a:lnTo>
                    <a:pt x="3407" y="4710"/>
                  </a:lnTo>
                  <a:cubicBezTo>
                    <a:pt x="4584" y="3512"/>
                    <a:pt x="4584" y="1578"/>
                    <a:pt x="3407" y="400"/>
                  </a:cubicBezTo>
                  <a:cubicBezTo>
                    <a:pt x="3260" y="253"/>
                    <a:pt x="3112" y="127"/>
                    <a:pt x="2965" y="1"/>
                  </a:cubicBezTo>
                  <a:close/>
                </a:path>
              </a:pathLst>
            </a:custGeom>
            <a:solidFill>
              <a:srgbClr val="C4D0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626ACA9-5AD6-B346-9DED-87ABAFAB894B}"/>
              </a:ext>
            </a:extLst>
          </p:cNvPr>
          <p:cNvGrpSpPr/>
          <p:nvPr/>
        </p:nvGrpSpPr>
        <p:grpSpPr>
          <a:xfrm>
            <a:off x="1451998" y="1582611"/>
            <a:ext cx="936594" cy="1408194"/>
            <a:chOff x="6776425" y="1846975"/>
            <a:chExt cx="936594" cy="1408194"/>
          </a:xfrm>
        </p:grpSpPr>
        <p:sp>
          <p:nvSpPr>
            <p:cNvPr id="42" name="Google Shape;3020;p67">
              <a:extLst>
                <a:ext uri="{FF2B5EF4-FFF2-40B4-BE49-F238E27FC236}">
                  <a16:creationId xmlns:a16="http://schemas.microsoft.com/office/drawing/2014/main" id="{FD917CB2-EE2B-DD4E-A2B7-8CBFAA9F18B9}"/>
                </a:ext>
              </a:extLst>
            </p:cNvPr>
            <p:cNvSpPr/>
            <p:nvPr/>
          </p:nvSpPr>
          <p:spPr>
            <a:xfrm>
              <a:off x="6776425" y="1848532"/>
              <a:ext cx="915577" cy="915577"/>
            </a:xfrm>
            <a:custGeom>
              <a:avLst/>
              <a:gdLst/>
              <a:ahLst/>
              <a:cxnLst/>
              <a:rect l="l" t="t" r="r" b="b"/>
              <a:pathLst>
                <a:path w="39023" h="39023" extrusionOk="0">
                  <a:moveTo>
                    <a:pt x="19512" y="1"/>
                  </a:moveTo>
                  <a:cubicBezTo>
                    <a:pt x="8738" y="1"/>
                    <a:pt x="1" y="8738"/>
                    <a:pt x="1" y="19512"/>
                  </a:cubicBezTo>
                  <a:cubicBezTo>
                    <a:pt x="1" y="30286"/>
                    <a:pt x="8738" y="39022"/>
                    <a:pt x="19512" y="39022"/>
                  </a:cubicBezTo>
                  <a:cubicBezTo>
                    <a:pt x="30286" y="39022"/>
                    <a:pt x="39023" y="30286"/>
                    <a:pt x="39023" y="19512"/>
                  </a:cubicBezTo>
                  <a:cubicBezTo>
                    <a:pt x="39023" y="8738"/>
                    <a:pt x="30286" y="1"/>
                    <a:pt x="19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24;p67">
              <a:extLst>
                <a:ext uri="{FF2B5EF4-FFF2-40B4-BE49-F238E27FC236}">
                  <a16:creationId xmlns:a16="http://schemas.microsoft.com/office/drawing/2014/main" id="{90EAFDCF-8A92-BF4B-B3F7-ED8AA5F76A9A}"/>
                </a:ext>
              </a:extLst>
            </p:cNvPr>
            <p:cNvSpPr/>
            <p:nvPr/>
          </p:nvSpPr>
          <p:spPr>
            <a:xfrm>
              <a:off x="7178153" y="1846975"/>
              <a:ext cx="534866" cy="918673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3026;p67">
              <a:extLst>
                <a:ext uri="{FF2B5EF4-FFF2-40B4-BE49-F238E27FC236}">
                  <a16:creationId xmlns:a16="http://schemas.microsoft.com/office/drawing/2014/main" id="{B390B299-5FDD-4C48-992F-AD450788D2BE}"/>
                </a:ext>
              </a:extLst>
            </p:cNvPr>
            <p:cNvCxnSpPr/>
            <p:nvPr/>
          </p:nvCxnSpPr>
          <p:spPr>
            <a:xfrm>
              <a:off x="7231243" y="2766169"/>
              <a:ext cx="6000" cy="4890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DB69FCE-4877-364D-B369-62D6D586BF58}"/>
              </a:ext>
            </a:extLst>
          </p:cNvPr>
          <p:cNvGrpSpPr/>
          <p:nvPr/>
        </p:nvGrpSpPr>
        <p:grpSpPr>
          <a:xfrm>
            <a:off x="4114211" y="1593987"/>
            <a:ext cx="936594" cy="1408194"/>
            <a:chOff x="6776425" y="1846975"/>
            <a:chExt cx="936594" cy="1408194"/>
          </a:xfrm>
        </p:grpSpPr>
        <p:sp>
          <p:nvSpPr>
            <p:cNvPr id="46" name="Google Shape;3020;p67">
              <a:extLst>
                <a:ext uri="{FF2B5EF4-FFF2-40B4-BE49-F238E27FC236}">
                  <a16:creationId xmlns:a16="http://schemas.microsoft.com/office/drawing/2014/main" id="{08324E8F-DC92-5C4E-A34E-4952441E0E91}"/>
                </a:ext>
              </a:extLst>
            </p:cNvPr>
            <p:cNvSpPr/>
            <p:nvPr/>
          </p:nvSpPr>
          <p:spPr>
            <a:xfrm>
              <a:off x="6776425" y="1848532"/>
              <a:ext cx="915577" cy="915577"/>
            </a:xfrm>
            <a:custGeom>
              <a:avLst/>
              <a:gdLst/>
              <a:ahLst/>
              <a:cxnLst/>
              <a:rect l="l" t="t" r="r" b="b"/>
              <a:pathLst>
                <a:path w="39023" h="39023" extrusionOk="0">
                  <a:moveTo>
                    <a:pt x="19512" y="1"/>
                  </a:moveTo>
                  <a:cubicBezTo>
                    <a:pt x="8738" y="1"/>
                    <a:pt x="1" y="8738"/>
                    <a:pt x="1" y="19512"/>
                  </a:cubicBezTo>
                  <a:cubicBezTo>
                    <a:pt x="1" y="30286"/>
                    <a:pt x="8738" y="39022"/>
                    <a:pt x="19512" y="39022"/>
                  </a:cubicBezTo>
                  <a:cubicBezTo>
                    <a:pt x="30286" y="39022"/>
                    <a:pt x="39023" y="30286"/>
                    <a:pt x="39023" y="19512"/>
                  </a:cubicBezTo>
                  <a:cubicBezTo>
                    <a:pt x="39023" y="8738"/>
                    <a:pt x="30286" y="1"/>
                    <a:pt x="19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24;p67">
              <a:extLst>
                <a:ext uri="{FF2B5EF4-FFF2-40B4-BE49-F238E27FC236}">
                  <a16:creationId xmlns:a16="http://schemas.microsoft.com/office/drawing/2014/main" id="{EF5F6FEA-A7BE-1D42-B6DA-9C3CA563E910}"/>
                </a:ext>
              </a:extLst>
            </p:cNvPr>
            <p:cNvSpPr/>
            <p:nvPr/>
          </p:nvSpPr>
          <p:spPr>
            <a:xfrm>
              <a:off x="7178153" y="1846975"/>
              <a:ext cx="534866" cy="918673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" name="Google Shape;3026;p67">
              <a:extLst>
                <a:ext uri="{FF2B5EF4-FFF2-40B4-BE49-F238E27FC236}">
                  <a16:creationId xmlns:a16="http://schemas.microsoft.com/office/drawing/2014/main" id="{E808204B-FA0B-FC45-AB1C-80FABEEA871E}"/>
                </a:ext>
              </a:extLst>
            </p:cNvPr>
            <p:cNvCxnSpPr/>
            <p:nvPr/>
          </p:nvCxnSpPr>
          <p:spPr>
            <a:xfrm>
              <a:off x="7231243" y="2766169"/>
              <a:ext cx="6000" cy="4890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13776;p94">
            <a:extLst>
              <a:ext uri="{FF2B5EF4-FFF2-40B4-BE49-F238E27FC236}">
                <a16:creationId xmlns:a16="http://schemas.microsoft.com/office/drawing/2014/main" id="{476DAFB3-F226-0E47-95DA-A12FDF0E2212}"/>
              </a:ext>
            </a:extLst>
          </p:cNvPr>
          <p:cNvGrpSpPr/>
          <p:nvPr/>
        </p:nvGrpSpPr>
        <p:grpSpPr>
          <a:xfrm>
            <a:off x="1624118" y="1788767"/>
            <a:ext cx="571374" cy="471602"/>
            <a:chOff x="3077632" y="2445004"/>
            <a:chExt cx="358996" cy="296309"/>
          </a:xfrm>
        </p:grpSpPr>
        <p:sp>
          <p:nvSpPr>
            <p:cNvPr id="50" name="Google Shape;13777;p94">
              <a:extLst>
                <a:ext uri="{FF2B5EF4-FFF2-40B4-BE49-F238E27FC236}">
                  <a16:creationId xmlns:a16="http://schemas.microsoft.com/office/drawing/2014/main" id="{345FF0E4-1E90-C547-BEAF-E396656310E2}"/>
                </a:ext>
              </a:extLst>
            </p:cNvPr>
            <p:cNvSpPr/>
            <p:nvPr/>
          </p:nvSpPr>
          <p:spPr>
            <a:xfrm>
              <a:off x="3097873" y="2504968"/>
              <a:ext cx="294293" cy="195366"/>
            </a:xfrm>
            <a:custGeom>
              <a:avLst/>
              <a:gdLst/>
              <a:ahLst/>
              <a:cxnLst/>
              <a:rect l="l" t="t" r="r" b="b"/>
              <a:pathLst>
                <a:path w="11239" h="7461" extrusionOk="0">
                  <a:moveTo>
                    <a:pt x="592" y="0"/>
                  </a:moveTo>
                  <a:cubicBezTo>
                    <a:pt x="267" y="0"/>
                    <a:pt x="0" y="258"/>
                    <a:pt x="0" y="582"/>
                  </a:cubicBezTo>
                  <a:lnTo>
                    <a:pt x="0" y="7461"/>
                  </a:lnTo>
                  <a:lnTo>
                    <a:pt x="11238" y="7461"/>
                  </a:lnTo>
                  <a:lnTo>
                    <a:pt x="11238" y="582"/>
                  </a:lnTo>
                  <a:cubicBezTo>
                    <a:pt x="11238" y="258"/>
                    <a:pt x="10971" y="0"/>
                    <a:pt x="10647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78;p94">
              <a:extLst>
                <a:ext uri="{FF2B5EF4-FFF2-40B4-BE49-F238E27FC236}">
                  <a16:creationId xmlns:a16="http://schemas.microsoft.com/office/drawing/2014/main" id="{41B3CBF9-0A91-3D40-ADF4-E0E0C9ED75D1}"/>
                </a:ext>
              </a:extLst>
            </p:cNvPr>
            <p:cNvSpPr/>
            <p:nvPr/>
          </p:nvSpPr>
          <p:spPr>
            <a:xfrm>
              <a:off x="3296696" y="2504968"/>
              <a:ext cx="95471" cy="80100"/>
            </a:xfrm>
            <a:custGeom>
              <a:avLst/>
              <a:gdLst/>
              <a:ahLst/>
              <a:cxnLst/>
              <a:rect l="l" t="t" r="r" b="b"/>
              <a:pathLst>
                <a:path w="3646" h="3059" extrusionOk="0">
                  <a:moveTo>
                    <a:pt x="3071" y="0"/>
                  </a:moveTo>
                  <a:cubicBezTo>
                    <a:pt x="3065" y="0"/>
                    <a:pt x="3059" y="0"/>
                    <a:pt x="3054" y="0"/>
                  </a:cubicBezTo>
                  <a:lnTo>
                    <a:pt x="1" y="0"/>
                  </a:lnTo>
                  <a:lnTo>
                    <a:pt x="1" y="134"/>
                  </a:lnTo>
                  <a:cubicBezTo>
                    <a:pt x="1" y="1790"/>
                    <a:pt x="1352" y="3058"/>
                    <a:pt x="2920" y="3058"/>
                  </a:cubicBezTo>
                  <a:cubicBezTo>
                    <a:pt x="3158" y="3058"/>
                    <a:pt x="3401" y="3029"/>
                    <a:pt x="3645" y="2967"/>
                  </a:cubicBezTo>
                  <a:lnTo>
                    <a:pt x="3645" y="582"/>
                  </a:lnTo>
                  <a:cubicBezTo>
                    <a:pt x="3645" y="264"/>
                    <a:pt x="3387" y="0"/>
                    <a:pt x="30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79;p94">
              <a:extLst>
                <a:ext uri="{FF2B5EF4-FFF2-40B4-BE49-F238E27FC236}">
                  <a16:creationId xmlns:a16="http://schemas.microsoft.com/office/drawing/2014/main" id="{61787A35-A02F-4848-9FAE-2D9B1D7A6EB4}"/>
                </a:ext>
              </a:extLst>
            </p:cNvPr>
            <p:cNvSpPr/>
            <p:nvPr/>
          </p:nvSpPr>
          <p:spPr>
            <a:xfrm>
              <a:off x="3097873" y="2685330"/>
              <a:ext cx="294293" cy="15004"/>
            </a:xfrm>
            <a:custGeom>
              <a:avLst/>
              <a:gdLst/>
              <a:ahLst/>
              <a:cxnLst/>
              <a:rect l="l" t="t" r="r" b="b"/>
              <a:pathLst>
                <a:path w="11239" h="573" extrusionOk="0">
                  <a:moveTo>
                    <a:pt x="0" y="0"/>
                  </a:moveTo>
                  <a:lnTo>
                    <a:pt x="0" y="573"/>
                  </a:lnTo>
                  <a:lnTo>
                    <a:pt x="11238" y="573"/>
                  </a:lnTo>
                  <a:lnTo>
                    <a:pt x="11238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780;p94">
              <a:extLst>
                <a:ext uri="{FF2B5EF4-FFF2-40B4-BE49-F238E27FC236}">
                  <a16:creationId xmlns:a16="http://schemas.microsoft.com/office/drawing/2014/main" id="{0940BD89-F41A-7344-897B-544555D27E2F}"/>
                </a:ext>
              </a:extLst>
            </p:cNvPr>
            <p:cNvSpPr/>
            <p:nvPr/>
          </p:nvSpPr>
          <p:spPr>
            <a:xfrm>
              <a:off x="3116596" y="2524685"/>
              <a:ext cx="256587" cy="140430"/>
            </a:xfrm>
            <a:custGeom>
              <a:avLst/>
              <a:gdLst/>
              <a:ahLst/>
              <a:cxnLst/>
              <a:rect l="l" t="t" r="r" b="b"/>
              <a:pathLst>
                <a:path w="9799" h="5363" extrusionOk="0">
                  <a:moveTo>
                    <a:pt x="9594" y="1"/>
                  </a:moveTo>
                  <a:cubicBezTo>
                    <a:pt x="9589" y="1"/>
                    <a:pt x="9584" y="1"/>
                    <a:pt x="9579" y="1"/>
                  </a:cubicBezTo>
                  <a:lnTo>
                    <a:pt x="220" y="1"/>
                  </a:lnTo>
                  <a:cubicBezTo>
                    <a:pt x="106" y="1"/>
                    <a:pt x="1" y="97"/>
                    <a:pt x="1" y="221"/>
                  </a:cubicBezTo>
                  <a:lnTo>
                    <a:pt x="1" y="5143"/>
                  </a:lnTo>
                  <a:cubicBezTo>
                    <a:pt x="1" y="5258"/>
                    <a:pt x="106" y="5363"/>
                    <a:pt x="220" y="5363"/>
                  </a:cubicBezTo>
                  <a:lnTo>
                    <a:pt x="9579" y="5363"/>
                  </a:lnTo>
                  <a:cubicBezTo>
                    <a:pt x="9703" y="5363"/>
                    <a:pt x="9798" y="5258"/>
                    <a:pt x="9798" y="5143"/>
                  </a:cubicBezTo>
                  <a:lnTo>
                    <a:pt x="9798" y="221"/>
                  </a:lnTo>
                  <a:cubicBezTo>
                    <a:pt x="9798" y="102"/>
                    <a:pt x="9711" y="1"/>
                    <a:pt x="959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81;p94">
              <a:extLst>
                <a:ext uri="{FF2B5EF4-FFF2-40B4-BE49-F238E27FC236}">
                  <a16:creationId xmlns:a16="http://schemas.microsoft.com/office/drawing/2014/main" id="{7A2C901B-F10B-2645-9185-40FBB9F3CFDA}"/>
                </a:ext>
              </a:extLst>
            </p:cNvPr>
            <p:cNvSpPr/>
            <p:nvPr/>
          </p:nvSpPr>
          <p:spPr>
            <a:xfrm>
              <a:off x="3298215" y="2524685"/>
              <a:ext cx="74968" cy="60487"/>
            </a:xfrm>
            <a:custGeom>
              <a:avLst/>
              <a:gdLst/>
              <a:ahLst/>
              <a:cxnLst/>
              <a:rect l="l" t="t" r="r" b="b"/>
              <a:pathLst>
                <a:path w="2863" h="2310" extrusionOk="0">
                  <a:moveTo>
                    <a:pt x="2658" y="1"/>
                  </a:moveTo>
                  <a:cubicBezTo>
                    <a:pt x="2653" y="1"/>
                    <a:pt x="2648" y="1"/>
                    <a:pt x="2643" y="1"/>
                  </a:cubicBezTo>
                  <a:lnTo>
                    <a:pt x="0" y="1"/>
                  </a:lnTo>
                  <a:cubicBezTo>
                    <a:pt x="296" y="1346"/>
                    <a:pt x="1488" y="2310"/>
                    <a:pt x="2862" y="2310"/>
                  </a:cubicBezTo>
                  <a:lnTo>
                    <a:pt x="2862" y="221"/>
                  </a:lnTo>
                  <a:cubicBezTo>
                    <a:pt x="2862" y="102"/>
                    <a:pt x="2775" y="1"/>
                    <a:pt x="2658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82;p94">
              <a:extLst>
                <a:ext uri="{FF2B5EF4-FFF2-40B4-BE49-F238E27FC236}">
                  <a16:creationId xmlns:a16="http://schemas.microsoft.com/office/drawing/2014/main" id="{09EB319E-6FB4-BF46-88EF-7E5005ED68F1}"/>
                </a:ext>
              </a:extLst>
            </p:cNvPr>
            <p:cNvSpPr/>
            <p:nvPr/>
          </p:nvSpPr>
          <p:spPr>
            <a:xfrm>
              <a:off x="3273967" y="2567157"/>
              <a:ext cx="72480" cy="72480"/>
            </a:xfrm>
            <a:custGeom>
              <a:avLst/>
              <a:gdLst/>
              <a:ahLst/>
              <a:cxnLst/>
              <a:rect l="l" t="t" r="r" b="b"/>
              <a:pathLst>
                <a:path w="2768" h="2768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548"/>
                  </a:lnTo>
                  <a:cubicBezTo>
                    <a:pt x="1" y="2663"/>
                    <a:pt x="96" y="2767"/>
                    <a:pt x="220" y="2767"/>
                  </a:cubicBezTo>
                  <a:lnTo>
                    <a:pt x="2538" y="2767"/>
                  </a:lnTo>
                  <a:cubicBezTo>
                    <a:pt x="2662" y="2767"/>
                    <a:pt x="2767" y="2663"/>
                    <a:pt x="2767" y="2548"/>
                  </a:cubicBezTo>
                  <a:lnTo>
                    <a:pt x="2767" y="220"/>
                  </a:lnTo>
                  <a:cubicBezTo>
                    <a:pt x="2767" y="96"/>
                    <a:pt x="2662" y="1"/>
                    <a:pt x="2538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783;p94">
              <a:extLst>
                <a:ext uri="{FF2B5EF4-FFF2-40B4-BE49-F238E27FC236}">
                  <a16:creationId xmlns:a16="http://schemas.microsoft.com/office/drawing/2014/main" id="{FAC8E541-E3F8-A64F-838D-987B4FEBEAE2}"/>
                </a:ext>
              </a:extLst>
            </p:cNvPr>
            <p:cNvSpPr/>
            <p:nvPr/>
          </p:nvSpPr>
          <p:spPr>
            <a:xfrm>
              <a:off x="3323928" y="2567157"/>
              <a:ext cx="22519" cy="13014"/>
            </a:xfrm>
            <a:custGeom>
              <a:avLst/>
              <a:gdLst/>
              <a:ahLst/>
              <a:cxnLst/>
              <a:rect l="l" t="t" r="r" b="b"/>
              <a:pathLst>
                <a:path w="860" h="497" extrusionOk="0">
                  <a:moveTo>
                    <a:pt x="1" y="1"/>
                  </a:moveTo>
                  <a:cubicBezTo>
                    <a:pt x="258" y="211"/>
                    <a:pt x="545" y="383"/>
                    <a:pt x="859" y="497"/>
                  </a:cubicBezTo>
                  <a:lnTo>
                    <a:pt x="859" y="220"/>
                  </a:lnTo>
                  <a:cubicBezTo>
                    <a:pt x="859" y="96"/>
                    <a:pt x="754" y="1"/>
                    <a:pt x="630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784;p94">
              <a:extLst>
                <a:ext uri="{FF2B5EF4-FFF2-40B4-BE49-F238E27FC236}">
                  <a16:creationId xmlns:a16="http://schemas.microsoft.com/office/drawing/2014/main" id="{472225B2-461B-0E47-8365-13B5E068DC1B}"/>
                </a:ext>
              </a:extLst>
            </p:cNvPr>
            <p:cNvSpPr/>
            <p:nvPr/>
          </p:nvSpPr>
          <p:spPr>
            <a:xfrm>
              <a:off x="3116596" y="2524449"/>
              <a:ext cx="256587" cy="140430"/>
            </a:xfrm>
            <a:custGeom>
              <a:avLst/>
              <a:gdLst/>
              <a:ahLst/>
              <a:cxnLst/>
              <a:rect l="l" t="t" r="r" b="b"/>
              <a:pathLst>
                <a:path w="9799" h="5363" extrusionOk="0">
                  <a:moveTo>
                    <a:pt x="220" y="1"/>
                  </a:moveTo>
                  <a:cubicBezTo>
                    <a:pt x="106" y="1"/>
                    <a:pt x="1" y="96"/>
                    <a:pt x="1" y="220"/>
                  </a:cubicBezTo>
                  <a:lnTo>
                    <a:pt x="1" y="5143"/>
                  </a:lnTo>
                  <a:cubicBezTo>
                    <a:pt x="1" y="5267"/>
                    <a:pt x="106" y="5362"/>
                    <a:pt x="220" y="5362"/>
                  </a:cubicBezTo>
                  <a:lnTo>
                    <a:pt x="9579" y="5362"/>
                  </a:lnTo>
                  <a:cubicBezTo>
                    <a:pt x="9703" y="5362"/>
                    <a:pt x="9798" y="5267"/>
                    <a:pt x="9798" y="5143"/>
                  </a:cubicBezTo>
                  <a:lnTo>
                    <a:pt x="9798" y="5009"/>
                  </a:lnTo>
                  <a:lnTo>
                    <a:pt x="411" y="500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785;p94">
              <a:extLst>
                <a:ext uri="{FF2B5EF4-FFF2-40B4-BE49-F238E27FC236}">
                  <a16:creationId xmlns:a16="http://schemas.microsoft.com/office/drawing/2014/main" id="{E1E06784-8522-D841-88D5-85ABAAEA9E6B}"/>
                </a:ext>
              </a:extLst>
            </p:cNvPr>
            <p:cNvSpPr/>
            <p:nvPr/>
          </p:nvSpPr>
          <p:spPr>
            <a:xfrm>
              <a:off x="3116596" y="2524685"/>
              <a:ext cx="256587" cy="20267"/>
            </a:xfrm>
            <a:custGeom>
              <a:avLst/>
              <a:gdLst/>
              <a:ahLst/>
              <a:cxnLst/>
              <a:rect l="l" t="t" r="r" b="b"/>
              <a:pathLst>
                <a:path w="9799" h="774" extrusionOk="0">
                  <a:moveTo>
                    <a:pt x="9594" y="1"/>
                  </a:moveTo>
                  <a:cubicBezTo>
                    <a:pt x="9589" y="1"/>
                    <a:pt x="9584" y="1"/>
                    <a:pt x="9579" y="1"/>
                  </a:cubicBezTo>
                  <a:lnTo>
                    <a:pt x="220" y="1"/>
                  </a:lnTo>
                  <a:cubicBezTo>
                    <a:pt x="106" y="1"/>
                    <a:pt x="1" y="97"/>
                    <a:pt x="1" y="221"/>
                  </a:cubicBezTo>
                  <a:lnTo>
                    <a:pt x="1" y="774"/>
                  </a:lnTo>
                  <a:lnTo>
                    <a:pt x="9798" y="774"/>
                  </a:lnTo>
                  <a:lnTo>
                    <a:pt x="9798" y="221"/>
                  </a:lnTo>
                  <a:cubicBezTo>
                    <a:pt x="9798" y="102"/>
                    <a:pt x="9711" y="1"/>
                    <a:pt x="9594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786;p94">
              <a:extLst>
                <a:ext uri="{FF2B5EF4-FFF2-40B4-BE49-F238E27FC236}">
                  <a16:creationId xmlns:a16="http://schemas.microsoft.com/office/drawing/2014/main" id="{77E37250-A639-9740-B6E8-93FC5019FB21}"/>
                </a:ext>
              </a:extLst>
            </p:cNvPr>
            <p:cNvSpPr/>
            <p:nvPr/>
          </p:nvSpPr>
          <p:spPr>
            <a:xfrm>
              <a:off x="3298450" y="2524711"/>
              <a:ext cx="74732" cy="20241"/>
            </a:xfrm>
            <a:custGeom>
              <a:avLst/>
              <a:gdLst/>
              <a:ahLst/>
              <a:cxnLst/>
              <a:rect l="l" t="t" r="r" b="b"/>
              <a:pathLst>
                <a:path w="2854" h="773" extrusionOk="0">
                  <a:moveTo>
                    <a:pt x="1" y="0"/>
                  </a:moveTo>
                  <a:cubicBezTo>
                    <a:pt x="58" y="267"/>
                    <a:pt x="153" y="534"/>
                    <a:pt x="287" y="773"/>
                  </a:cubicBezTo>
                  <a:lnTo>
                    <a:pt x="2853" y="773"/>
                  </a:lnTo>
                  <a:lnTo>
                    <a:pt x="2853" y="220"/>
                  </a:lnTo>
                  <a:cubicBezTo>
                    <a:pt x="2853" y="96"/>
                    <a:pt x="2758" y="0"/>
                    <a:pt x="2634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787;p94">
              <a:extLst>
                <a:ext uri="{FF2B5EF4-FFF2-40B4-BE49-F238E27FC236}">
                  <a16:creationId xmlns:a16="http://schemas.microsoft.com/office/drawing/2014/main" id="{8F8F9DC9-05AF-AC41-8E1F-7303A459F3CB}"/>
                </a:ext>
              </a:extLst>
            </p:cNvPr>
            <p:cNvSpPr/>
            <p:nvPr/>
          </p:nvSpPr>
          <p:spPr>
            <a:xfrm>
              <a:off x="3224766" y="2674332"/>
              <a:ext cx="40246" cy="11024"/>
            </a:xfrm>
            <a:custGeom>
              <a:avLst/>
              <a:gdLst/>
              <a:ahLst/>
              <a:cxnLst/>
              <a:rect l="l" t="t" r="r" b="b"/>
              <a:pathLst>
                <a:path w="1537" h="421" extrusionOk="0">
                  <a:moveTo>
                    <a:pt x="258" y="1"/>
                  </a:moveTo>
                  <a:cubicBezTo>
                    <a:pt x="0" y="20"/>
                    <a:pt x="0" y="392"/>
                    <a:pt x="258" y="420"/>
                  </a:cubicBezTo>
                  <a:lnTo>
                    <a:pt x="1288" y="420"/>
                  </a:lnTo>
                  <a:cubicBezTo>
                    <a:pt x="1536" y="392"/>
                    <a:pt x="1536" y="20"/>
                    <a:pt x="128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788;p94">
              <a:extLst>
                <a:ext uri="{FF2B5EF4-FFF2-40B4-BE49-F238E27FC236}">
                  <a16:creationId xmlns:a16="http://schemas.microsoft.com/office/drawing/2014/main" id="{9DD889D6-57DF-6C48-AE93-FB0690AD7C97}"/>
                </a:ext>
              </a:extLst>
            </p:cNvPr>
            <p:cNvSpPr/>
            <p:nvPr/>
          </p:nvSpPr>
          <p:spPr>
            <a:xfrm>
              <a:off x="3309684" y="2445004"/>
              <a:ext cx="126945" cy="127181"/>
            </a:xfrm>
            <a:custGeom>
              <a:avLst/>
              <a:gdLst/>
              <a:ahLst/>
              <a:cxnLst/>
              <a:rect l="l" t="t" r="r" b="b"/>
              <a:pathLst>
                <a:path w="4848" h="4857" extrusionOk="0">
                  <a:moveTo>
                    <a:pt x="2424" y="1"/>
                  </a:moveTo>
                  <a:cubicBezTo>
                    <a:pt x="1089" y="1"/>
                    <a:pt x="1" y="1088"/>
                    <a:pt x="1" y="2424"/>
                  </a:cubicBezTo>
                  <a:cubicBezTo>
                    <a:pt x="1" y="3769"/>
                    <a:pt x="1089" y="4857"/>
                    <a:pt x="2424" y="4857"/>
                  </a:cubicBezTo>
                  <a:cubicBezTo>
                    <a:pt x="3769" y="4857"/>
                    <a:pt x="4847" y="3769"/>
                    <a:pt x="4847" y="2424"/>
                  </a:cubicBezTo>
                  <a:cubicBezTo>
                    <a:pt x="4847" y="1088"/>
                    <a:pt x="3769" y="1"/>
                    <a:pt x="242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789;p94">
              <a:extLst>
                <a:ext uri="{FF2B5EF4-FFF2-40B4-BE49-F238E27FC236}">
                  <a16:creationId xmlns:a16="http://schemas.microsoft.com/office/drawing/2014/main" id="{F3F2F0D6-B638-A94A-9E76-593858327A01}"/>
                </a:ext>
              </a:extLst>
            </p:cNvPr>
            <p:cNvSpPr/>
            <p:nvPr/>
          </p:nvSpPr>
          <p:spPr>
            <a:xfrm>
              <a:off x="3336681" y="2472236"/>
              <a:ext cx="72951" cy="72218"/>
            </a:xfrm>
            <a:custGeom>
              <a:avLst/>
              <a:gdLst/>
              <a:ahLst/>
              <a:cxnLst/>
              <a:rect l="l" t="t" r="r" b="b"/>
              <a:pathLst>
                <a:path w="2786" h="2758" extrusionOk="0">
                  <a:moveTo>
                    <a:pt x="1393" y="1"/>
                  </a:moveTo>
                  <a:cubicBezTo>
                    <a:pt x="630" y="1"/>
                    <a:pt x="0" y="621"/>
                    <a:pt x="0" y="1384"/>
                  </a:cubicBezTo>
                  <a:lnTo>
                    <a:pt x="0" y="1413"/>
                  </a:lnTo>
                  <a:cubicBezTo>
                    <a:pt x="29" y="2166"/>
                    <a:pt x="659" y="2758"/>
                    <a:pt x="1412" y="2758"/>
                  </a:cubicBezTo>
                  <a:cubicBezTo>
                    <a:pt x="2166" y="2748"/>
                    <a:pt x="2776" y="2138"/>
                    <a:pt x="2786" y="1384"/>
                  </a:cubicBezTo>
                  <a:cubicBezTo>
                    <a:pt x="2786" y="621"/>
                    <a:pt x="2166" y="1"/>
                    <a:pt x="1393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790;p94">
              <a:extLst>
                <a:ext uri="{FF2B5EF4-FFF2-40B4-BE49-F238E27FC236}">
                  <a16:creationId xmlns:a16="http://schemas.microsoft.com/office/drawing/2014/main" id="{2A230556-663C-AF40-9ABB-A545BF266AD2}"/>
                </a:ext>
              </a:extLst>
            </p:cNvPr>
            <p:cNvSpPr/>
            <p:nvPr/>
          </p:nvSpPr>
          <p:spPr>
            <a:xfrm>
              <a:off x="3366165" y="2473231"/>
              <a:ext cx="43729" cy="71878"/>
            </a:xfrm>
            <a:custGeom>
              <a:avLst/>
              <a:gdLst/>
              <a:ahLst/>
              <a:cxnLst/>
              <a:rect l="l" t="t" r="r" b="b"/>
              <a:pathLst>
                <a:path w="1670" h="2745" extrusionOk="0">
                  <a:moveTo>
                    <a:pt x="630" y="1"/>
                  </a:moveTo>
                  <a:cubicBezTo>
                    <a:pt x="353" y="211"/>
                    <a:pt x="114" y="487"/>
                    <a:pt x="267" y="697"/>
                  </a:cubicBezTo>
                  <a:cubicBezTo>
                    <a:pt x="572" y="1127"/>
                    <a:pt x="1164" y="802"/>
                    <a:pt x="1183" y="1375"/>
                  </a:cubicBezTo>
                  <a:cubicBezTo>
                    <a:pt x="1193" y="1899"/>
                    <a:pt x="0" y="2062"/>
                    <a:pt x="0" y="2720"/>
                  </a:cubicBezTo>
                  <a:cubicBezTo>
                    <a:pt x="88" y="2736"/>
                    <a:pt x="176" y="2744"/>
                    <a:pt x="262" y="2744"/>
                  </a:cubicBezTo>
                  <a:cubicBezTo>
                    <a:pt x="1015" y="2744"/>
                    <a:pt x="1660" y="2134"/>
                    <a:pt x="1660" y="1346"/>
                  </a:cubicBezTo>
                  <a:lnTo>
                    <a:pt x="1670" y="1346"/>
                  </a:lnTo>
                  <a:cubicBezTo>
                    <a:pt x="1670" y="716"/>
                    <a:pt x="1240" y="163"/>
                    <a:pt x="630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91;p94">
              <a:extLst>
                <a:ext uri="{FF2B5EF4-FFF2-40B4-BE49-F238E27FC236}">
                  <a16:creationId xmlns:a16="http://schemas.microsoft.com/office/drawing/2014/main" id="{61FF198D-617C-024B-8681-7D1CEABD336C}"/>
                </a:ext>
              </a:extLst>
            </p:cNvPr>
            <p:cNvSpPr/>
            <p:nvPr/>
          </p:nvSpPr>
          <p:spPr>
            <a:xfrm>
              <a:off x="3336681" y="2497976"/>
              <a:ext cx="30244" cy="32757"/>
            </a:xfrm>
            <a:custGeom>
              <a:avLst/>
              <a:gdLst/>
              <a:ahLst/>
              <a:cxnLst/>
              <a:rect l="l" t="t" r="r" b="b"/>
              <a:pathLst>
                <a:path w="1155" h="1251" extrusionOk="0">
                  <a:moveTo>
                    <a:pt x="67" y="0"/>
                  </a:moveTo>
                  <a:cubicBezTo>
                    <a:pt x="29" y="134"/>
                    <a:pt x="0" y="267"/>
                    <a:pt x="10" y="411"/>
                  </a:cubicBezTo>
                  <a:lnTo>
                    <a:pt x="10" y="439"/>
                  </a:lnTo>
                  <a:cubicBezTo>
                    <a:pt x="10" y="725"/>
                    <a:pt x="105" y="1012"/>
                    <a:pt x="287" y="1250"/>
                  </a:cubicBezTo>
                  <a:cubicBezTo>
                    <a:pt x="1155" y="859"/>
                    <a:pt x="1012" y="458"/>
                    <a:pt x="401" y="229"/>
                  </a:cubicBezTo>
                  <a:cubicBezTo>
                    <a:pt x="277" y="172"/>
                    <a:pt x="162" y="96"/>
                    <a:pt x="6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792;p94">
              <a:extLst>
                <a:ext uri="{FF2B5EF4-FFF2-40B4-BE49-F238E27FC236}">
                  <a16:creationId xmlns:a16="http://schemas.microsoft.com/office/drawing/2014/main" id="{2EB0C098-C02F-D44B-A41C-DAA18D24009D}"/>
                </a:ext>
              </a:extLst>
            </p:cNvPr>
            <p:cNvSpPr/>
            <p:nvPr/>
          </p:nvSpPr>
          <p:spPr>
            <a:xfrm>
              <a:off x="3144587" y="2567157"/>
              <a:ext cx="27232" cy="27259"/>
            </a:xfrm>
            <a:custGeom>
              <a:avLst/>
              <a:gdLst/>
              <a:ahLst/>
              <a:cxnLst/>
              <a:rect l="l" t="t" r="r" b="b"/>
              <a:pathLst>
                <a:path w="1040" h="1041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821"/>
                  </a:lnTo>
                  <a:cubicBezTo>
                    <a:pt x="0" y="936"/>
                    <a:pt x="95" y="1041"/>
                    <a:pt x="220" y="1041"/>
                  </a:cubicBezTo>
                  <a:lnTo>
                    <a:pt x="821" y="1041"/>
                  </a:lnTo>
                  <a:cubicBezTo>
                    <a:pt x="935" y="1041"/>
                    <a:pt x="1040" y="936"/>
                    <a:pt x="1040" y="821"/>
                  </a:cubicBezTo>
                  <a:lnTo>
                    <a:pt x="1040" y="220"/>
                  </a:lnTo>
                  <a:cubicBezTo>
                    <a:pt x="1040" y="96"/>
                    <a:pt x="935" y="1"/>
                    <a:pt x="82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793;p94">
              <a:extLst>
                <a:ext uri="{FF2B5EF4-FFF2-40B4-BE49-F238E27FC236}">
                  <a16:creationId xmlns:a16="http://schemas.microsoft.com/office/drawing/2014/main" id="{AFA7E271-4BAA-3A4C-AF5C-54DC4ACD2592}"/>
                </a:ext>
              </a:extLst>
            </p:cNvPr>
            <p:cNvSpPr/>
            <p:nvPr/>
          </p:nvSpPr>
          <p:spPr>
            <a:xfrm>
              <a:off x="3180958" y="2561658"/>
              <a:ext cx="79655" cy="11050"/>
            </a:xfrm>
            <a:custGeom>
              <a:avLst/>
              <a:gdLst/>
              <a:ahLst/>
              <a:cxnLst/>
              <a:rect l="l" t="t" r="r" b="b"/>
              <a:pathLst>
                <a:path w="3042" h="422" extrusionOk="0">
                  <a:moveTo>
                    <a:pt x="281" y="0"/>
                  </a:moveTo>
                  <a:cubicBezTo>
                    <a:pt x="0" y="0"/>
                    <a:pt x="0" y="421"/>
                    <a:pt x="281" y="421"/>
                  </a:cubicBezTo>
                  <a:cubicBezTo>
                    <a:pt x="287" y="421"/>
                    <a:pt x="293" y="421"/>
                    <a:pt x="300" y="421"/>
                  </a:cubicBezTo>
                  <a:lnTo>
                    <a:pt x="2742" y="421"/>
                  </a:lnTo>
                  <a:cubicBezTo>
                    <a:pt x="2748" y="421"/>
                    <a:pt x="2754" y="421"/>
                    <a:pt x="2760" y="421"/>
                  </a:cubicBezTo>
                  <a:cubicBezTo>
                    <a:pt x="3041" y="421"/>
                    <a:pt x="3041" y="0"/>
                    <a:pt x="2760" y="0"/>
                  </a:cubicBezTo>
                  <a:cubicBezTo>
                    <a:pt x="2754" y="0"/>
                    <a:pt x="2748" y="1"/>
                    <a:pt x="2742" y="1"/>
                  </a:cubicBezTo>
                  <a:lnTo>
                    <a:pt x="300" y="1"/>
                  </a:lnTo>
                  <a:cubicBezTo>
                    <a:pt x="293" y="1"/>
                    <a:pt x="287" y="0"/>
                    <a:pt x="281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794;p94">
              <a:extLst>
                <a:ext uri="{FF2B5EF4-FFF2-40B4-BE49-F238E27FC236}">
                  <a16:creationId xmlns:a16="http://schemas.microsoft.com/office/drawing/2014/main" id="{3580E0C7-F1BF-B846-BAFB-0E789691C55B}"/>
                </a:ext>
              </a:extLst>
            </p:cNvPr>
            <p:cNvSpPr/>
            <p:nvPr/>
          </p:nvSpPr>
          <p:spPr>
            <a:xfrm>
              <a:off x="3182058" y="2575405"/>
              <a:ext cx="77455" cy="10762"/>
            </a:xfrm>
            <a:custGeom>
              <a:avLst/>
              <a:gdLst/>
              <a:ahLst/>
              <a:cxnLst/>
              <a:rect l="l" t="t" r="r" b="b"/>
              <a:pathLst>
                <a:path w="2958" h="411" extrusionOk="0">
                  <a:moveTo>
                    <a:pt x="258" y="1"/>
                  </a:moveTo>
                  <a:cubicBezTo>
                    <a:pt x="0" y="20"/>
                    <a:pt x="0" y="392"/>
                    <a:pt x="258" y="411"/>
                  </a:cubicBezTo>
                  <a:lnTo>
                    <a:pt x="2700" y="411"/>
                  </a:lnTo>
                  <a:cubicBezTo>
                    <a:pt x="2957" y="392"/>
                    <a:pt x="2957" y="20"/>
                    <a:pt x="2700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795;p94">
              <a:extLst>
                <a:ext uri="{FF2B5EF4-FFF2-40B4-BE49-F238E27FC236}">
                  <a16:creationId xmlns:a16="http://schemas.microsoft.com/office/drawing/2014/main" id="{98AC9848-6EC7-6E4C-81D8-40BB1B6234F8}"/>
                </a:ext>
              </a:extLst>
            </p:cNvPr>
            <p:cNvSpPr/>
            <p:nvPr/>
          </p:nvSpPr>
          <p:spPr>
            <a:xfrm>
              <a:off x="3182058" y="2588890"/>
              <a:ext cx="77455" cy="10788"/>
            </a:xfrm>
            <a:custGeom>
              <a:avLst/>
              <a:gdLst/>
              <a:ahLst/>
              <a:cxnLst/>
              <a:rect l="l" t="t" r="r" b="b"/>
              <a:pathLst>
                <a:path w="2958" h="412" extrusionOk="0">
                  <a:moveTo>
                    <a:pt x="258" y="1"/>
                  </a:moveTo>
                  <a:cubicBezTo>
                    <a:pt x="0" y="20"/>
                    <a:pt x="0" y="392"/>
                    <a:pt x="258" y="411"/>
                  </a:cubicBezTo>
                  <a:lnTo>
                    <a:pt x="2700" y="411"/>
                  </a:lnTo>
                  <a:cubicBezTo>
                    <a:pt x="2957" y="392"/>
                    <a:pt x="2957" y="20"/>
                    <a:pt x="2700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796;p94">
              <a:extLst>
                <a:ext uri="{FF2B5EF4-FFF2-40B4-BE49-F238E27FC236}">
                  <a16:creationId xmlns:a16="http://schemas.microsoft.com/office/drawing/2014/main" id="{24D9FBC0-97E9-E14C-85E2-C2611BFA0454}"/>
                </a:ext>
              </a:extLst>
            </p:cNvPr>
            <p:cNvSpPr/>
            <p:nvPr/>
          </p:nvSpPr>
          <p:spPr>
            <a:xfrm>
              <a:off x="3144587" y="2612378"/>
              <a:ext cx="27232" cy="27259"/>
            </a:xfrm>
            <a:custGeom>
              <a:avLst/>
              <a:gdLst/>
              <a:ahLst/>
              <a:cxnLst/>
              <a:rect l="l" t="t" r="r" b="b"/>
              <a:pathLst>
                <a:path w="1040" h="1041" extrusionOk="0">
                  <a:moveTo>
                    <a:pt x="220" y="1"/>
                  </a:moveTo>
                  <a:cubicBezTo>
                    <a:pt x="95" y="1"/>
                    <a:pt x="0" y="106"/>
                    <a:pt x="0" y="230"/>
                  </a:cubicBezTo>
                  <a:lnTo>
                    <a:pt x="0" y="821"/>
                  </a:lnTo>
                  <a:cubicBezTo>
                    <a:pt x="0" y="945"/>
                    <a:pt x="95" y="1040"/>
                    <a:pt x="220" y="1040"/>
                  </a:cubicBezTo>
                  <a:lnTo>
                    <a:pt x="821" y="1040"/>
                  </a:lnTo>
                  <a:cubicBezTo>
                    <a:pt x="935" y="1040"/>
                    <a:pt x="1040" y="945"/>
                    <a:pt x="1040" y="821"/>
                  </a:cubicBezTo>
                  <a:lnTo>
                    <a:pt x="1040" y="230"/>
                  </a:lnTo>
                  <a:cubicBezTo>
                    <a:pt x="1040" y="106"/>
                    <a:pt x="935" y="1"/>
                    <a:pt x="821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797;p94">
              <a:extLst>
                <a:ext uri="{FF2B5EF4-FFF2-40B4-BE49-F238E27FC236}">
                  <a16:creationId xmlns:a16="http://schemas.microsoft.com/office/drawing/2014/main" id="{BD72F4F5-875D-F24F-B6CB-BB080367EB8A}"/>
                </a:ext>
              </a:extLst>
            </p:cNvPr>
            <p:cNvSpPr/>
            <p:nvPr/>
          </p:nvSpPr>
          <p:spPr>
            <a:xfrm>
              <a:off x="3182058" y="2607141"/>
              <a:ext cx="77455" cy="10762"/>
            </a:xfrm>
            <a:custGeom>
              <a:avLst/>
              <a:gdLst/>
              <a:ahLst/>
              <a:cxnLst/>
              <a:rect l="l" t="t" r="r" b="b"/>
              <a:pathLst>
                <a:path w="2958" h="411" extrusionOk="0">
                  <a:moveTo>
                    <a:pt x="258" y="0"/>
                  </a:moveTo>
                  <a:cubicBezTo>
                    <a:pt x="0" y="19"/>
                    <a:pt x="0" y="391"/>
                    <a:pt x="258" y="411"/>
                  </a:cubicBezTo>
                  <a:lnTo>
                    <a:pt x="2700" y="411"/>
                  </a:lnTo>
                  <a:cubicBezTo>
                    <a:pt x="2957" y="391"/>
                    <a:pt x="2957" y="19"/>
                    <a:pt x="2700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798;p94">
              <a:extLst>
                <a:ext uri="{FF2B5EF4-FFF2-40B4-BE49-F238E27FC236}">
                  <a16:creationId xmlns:a16="http://schemas.microsoft.com/office/drawing/2014/main" id="{09E52491-CACE-C444-9BC4-29911FFC6570}"/>
                </a:ext>
              </a:extLst>
            </p:cNvPr>
            <p:cNvSpPr/>
            <p:nvPr/>
          </p:nvSpPr>
          <p:spPr>
            <a:xfrm>
              <a:off x="3182058" y="2620627"/>
              <a:ext cx="77455" cy="10762"/>
            </a:xfrm>
            <a:custGeom>
              <a:avLst/>
              <a:gdLst/>
              <a:ahLst/>
              <a:cxnLst/>
              <a:rect l="l" t="t" r="r" b="b"/>
              <a:pathLst>
                <a:path w="2958" h="411" extrusionOk="0">
                  <a:moveTo>
                    <a:pt x="258" y="0"/>
                  </a:moveTo>
                  <a:cubicBezTo>
                    <a:pt x="0" y="20"/>
                    <a:pt x="0" y="392"/>
                    <a:pt x="258" y="411"/>
                  </a:cubicBezTo>
                  <a:lnTo>
                    <a:pt x="2700" y="411"/>
                  </a:lnTo>
                  <a:cubicBezTo>
                    <a:pt x="2957" y="392"/>
                    <a:pt x="2957" y="20"/>
                    <a:pt x="2700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799;p94">
              <a:extLst>
                <a:ext uri="{FF2B5EF4-FFF2-40B4-BE49-F238E27FC236}">
                  <a16:creationId xmlns:a16="http://schemas.microsoft.com/office/drawing/2014/main" id="{20B4FFAF-F72F-D445-A73A-6E7E336F6187}"/>
                </a:ext>
              </a:extLst>
            </p:cNvPr>
            <p:cNvSpPr/>
            <p:nvPr/>
          </p:nvSpPr>
          <p:spPr>
            <a:xfrm>
              <a:off x="3182058" y="2634374"/>
              <a:ext cx="77455" cy="10762"/>
            </a:xfrm>
            <a:custGeom>
              <a:avLst/>
              <a:gdLst/>
              <a:ahLst/>
              <a:cxnLst/>
              <a:rect l="l" t="t" r="r" b="b"/>
              <a:pathLst>
                <a:path w="2958" h="411" extrusionOk="0">
                  <a:moveTo>
                    <a:pt x="258" y="0"/>
                  </a:moveTo>
                  <a:cubicBezTo>
                    <a:pt x="0" y="19"/>
                    <a:pt x="0" y="391"/>
                    <a:pt x="258" y="410"/>
                  </a:cubicBezTo>
                  <a:lnTo>
                    <a:pt x="2700" y="410"/>
                  </a:lnTo>
                  <a:cubicBezTo>
                    <a:pt x="2957" y="391"/>
                    <a:pt x="2957" y="19"/>
                    <a:pt x="2700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800;p94">
              <a:extLst>
                <a:ext uri="{FF2B5EF4-FFF2-40B4-BE49-F238E27FC236}">
                  <a16:creationId xmlns:a16="http://schemas.microsoft.com/office/drawing/2014/main" id="{0C57181E-8D0D-044C-9422-CF7D47CA97BA}"/>
                </a:ext>
              </a:extLst>
            </p:cNvPr>
            <p:cNvSpPr/>
            <p:nvPr/>
          </p:nvSpPr>
          <p:spPr>
            <a:xfrm>
              <a:off x="3077632" y="2694311"/>
              <a:ext cx="334749" cy="34250"/>
            </a:xfrm>
            <a:custGeom>
              <a:avLst/>
              <a:gdLst/>
              <a:ahLst/>
              <a:cxnLst/>
              <a:rect l="l" t="t" r="r" b="b"/>
              <a:pathLst>
                <a:path w="12784" h="1308" extrusionOk="0">
                  <a:moveTo>
                    <a:pt x="773" y="1"/>
                  </a:moveTo>
                  <a:lnTo>
                    <a:pt x="0" y="1031"/>
                  </a:lnTo>
                  <a:lnTo>
                    <a:pt x="0" y="1308"/>
                  </a:lnTo>
                  <a:lnTo>
                    <a:pt x="12784" y="1308"/>
                  </a:lnTo>
                  <a:lnTo>
                    <a:pt x="12784" y="1031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801;p94">
              <a:extLst>
                <a:ext uri="{FF2B5EF4-FFF2-40B4-BE49-F238E27FC236}">
                  <a16:creationId xmlns:a16="http://schemas.microsoft.com/office/drawing/2014/main" id="{277768C2-BDE2-AB45-8C68-4C559B2550BC}"/>
                </a:ext>
              </a:extLst>
            </p:cNvPr>
            <p:cNvSpPr/>
            <p:nvPr/>
          </p:nvSpPr>
          <p:spPr>
            <a:xfrm>
              <a:off x="3188552" y="2700072"/>
              <a:ext cx="112674" cy="16758"/>
            </a:xfrm>
            <a:custGeom>
              <a:avLst/>
              <a:gdLst/>
              <a:ahLst/>
              <a:cxnLst/>
              <a:rect l="l" t="t" r="r" b="b"/>
              <a:pathLst>
                <a:path w="4303" h="640" extrusionOk="0">
                  <a:moveTo>
                    <a:pt x="821" y="0"/>
                  </a:moveTo>
                  <a:cubicBezTo>
                    <a:pt x="782" y="0"/>
                    <a:pt x="744" y="19"/>
                    <a:pt x="706" y="38"/>
                  </a:cubicBezTo>
                  <a:lnTo>
                    <a:pt x="38" y="553"/>
                  </a:lnTo>
                  <a:cubicBezTo>
                    <a:pt x="0" y="582"/>
                    <a:pt x="19" y="639"/>
                    <a:pt x="67" y="639"/>
                  </a:cubicBezTo>
                  <a:lnTo>
                    <a:pt x="4236" y="639"/>
                  </a:lnTo>
                  <a:cubicBezTo>
                    <a:pt x="4284" y="639"/>
                    <a:pt x="4303" y="582"/>
                    <a:pt x="4264" y="553"/>
                  </a:cubicBezTo>
                  <a:lnTo>
                    <a:pt x="3597" y="38"/>
                  </a:lnTo>
                  <a:cubicBezTo>
                    <a:pt x="3568" y="19"/>
                    <a:pt x="3520" y="0"/>
                    <a:pt x="3482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802;p94">
              <a:extLst>
                <a:ext uri="{FF2B5EF4-FFF2-40B4-BE49-F238E27FC236}">
                  <a16:creationId xmlns:a16="http://schemas.microsoft.com/office/drawing/2014/main" id="{835350EF-AAB2-7242-9C60-FB12F13A7E45}"/>
                </a:ext>
              </a:extLst>
            </p:cNvPr>
            <p:cNvSpPr/>
            <p:nvPr/>
          </p:nvSpPr>
          <p:spPr>
            <a:xfrm>
              <a:off x="3077632" y="2721308"/>
              <a:ext cx="334513" cy="20005"/>
            </a:xfrm>
            <a:custGeom>
              <a:avLst/>
              <a:gdLst/>
              <a:ahLst/>
              <a:cxnLst/>
              <a:rect l="l" t="t" r="r" b="b"/>
              <a:pathLst>
                <a:path w="12775" h="764" extrusionOk="0">
                  <a:moveTo>
                    <a:pt x="0" y="0"/>
                  </a:moveTo>
                  <a:lnTo>
                    <a:pt x="0" y="544"/>
                  </a:lnTo>
                  <a:cubicBezTo>
                    <a:pt x="0" y="668"/>
                    <a:pt x="96" y="763"/>
                    <a:pt x="220" y="763"/>
                  </a:cubicBezTo>
                  <a:lnTo>
                    <a:pt x="12555" y="763"/>
                  </a:lnTo>
                  <a:cubicBezTo>
                    <a:pt x="12679" y="763"/>
                    <a:pt x="12774" y="668"/>
                    <a:pt x="12774" y="544"/>
                  </a:cubicBezTo>
                  <a:lnTo>
                    <a:pt x="12774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4255;p94">
            <a:extLst>
              <a:ext uri="{FF2B5EF4-FFF2-40B4-BE49-F238E27FC236}">
                <a16:creationId xmlns:a16="http://schemas.microsoft.com/office/drawing/2014/main" id="{6556CECA-744C-A244-A1E8-2BB455966589}"/>
              </a:ext>
            </a:extLst>
          </p:cNvPr>
          <p:cNvGrpSpPr/>
          <p:nvPr/>
        </p:nvGrpSpPr>
        <p:grpSpPr>
          <a:xfrm>
            <a:off x="4299766" y="1687627"/>
            <a:ext cx="617408" cy="614021"/>
            <a:chOff x="3531026" y="1977314"/>
            <a:chExt cx="359232" cy="327836"/>
          </a:xfrm>
        </p:grpSpPr>
        <p:sp>
          <p:nvSpPr>
            <p:cNvPr id="77" name="Google Shape;14256;p94">
              <a:extLst>
                <a:ext uri="{FF2B5EF4-FFF2-40B4-BE49-F238E27FC236}">
                  <a16:creationId xmlns:a16="http://schemas.microsoft.com/office/drawing/2014/main" id="{4534222D-3BF0-754F-A53F-9D207CB22F2C}"/>
                </a:ext>
              </a:extLst>
            </p:cNvPr>
            <p:cNvSpPr/>
            <p:nvPr/>
          </p:nvSpPr>
          <p:spPr>
            <a:xfrm>
              <a:off x="3668156" y="1977314"/>
              <a:ext cx="96806" cy="92590"/>
            </a:xfrm>
            <a:custGeom>
              <a:avLst/>
              <a:gdLst/>
              <a:ahLst/>
              <a:cxnLst/>
              <a:rect l="l" t="t" r="r" b="b"/>
              <a:pathLst>
                <a:path w="3697" h="3536" extrusionOk="0">
                  <a:moveTo>
                    <a:pt x="1845" y="862"/>
                  </a:moveTo>
                  <a:cubicBezTo>
                    <a:pt x="2066" y="862"/>
                    <a:pt x="2290" y="944"/>
                    <a:pt x="2472" y="1129"/>
                  </a:cubicBezTo>
                  <a:cubicBezTo>
                    <a:pt x="3044" y="1701"/>
                    <a:pt x="2643" y="2674"/>
                    <a:pt x="1832" y="2674"/>
                  </a:cubicBezTo>
                  <a:cubicBezTo>
                    <a:pt x="1336" y="2674"/>
                    <a:pt x="936" y="2264"/>
                    <a:pt x="936" y="1768"/>
                  </a:cubicBezTo>
                  <a:cubicBezTo>
                    <a:pt x="936" y="1225"/>
                    <a:pt x="1382" y="862"/>
                    <a:pt x="1845" y="862"/>
                  </a:cubicBezTo>
                  <a:close/>
                  <a:moveTo>
                    <a:pt x="1832" y="1"/>
                  </a:moveTo>
                  <a:cubicBezTo>
                    <a:pt x="1732" y="1"/>
                    <a:pt x="1632" y="65"/>
                    <a:pt x="1623" y="194"/>
                  </a:cubicBezTo>
                  <a:lnTo>
                    <a:pt x="1623" y="461"/>
                  </a:lnTo>
                  <a:cubicBezTo>
                    <a:pt x="1422" y="499"/>
                    <a:pt x="1231" y="576"/>
                    <a:pt x="1060" y="700"/>
                  </a:cubicBezTo>
                  <a:lnTo>
                    <a:pt x="869" y="509"/>
                  </a:lnTo>
                  <a:cubicBezTo>
                    <a:pt x="826" y="470"/>
                    <a:pt x="779" y="454"/>
                    <a:pt x="733" y="454"/>
                  </a:cubicBezTo>
                  <a:cubicBezTo>
                    <a:pt x="576" y="454"/>
                    <a:pt x="440" y="649"/>
                    <a:pt x="573" y="805"/>
                  </a:cubicBezTo>
                  <a:lnTo>
                    <a:pt x="764" y="995"/>
                  </a:lnTo>
                  <a:cubicBezTo>
                    <a:pt x="640" y="1158"/>
                    <a:pt x="564" y="1358"/>
                    <a:pt x="526" y="1558"/>
                  </a:cubicBezTo>
                  <a:lnTo>
                    <a:pt x="258" y="1558"/>
                  </a:lnTo>
                  <a:cubicBezTo>
                    <a:pt x="1" y="1577"/>
                    <a:pt x="1" y="1949"/>
                    <a:pt x="258" y="1978"/>
                  </a:cubicBezTo>
                  <a:lnTo>
                    <a:pt x="526" y="1978"/>
                  </a:lnTo>
                  <a:cubicBezTo>
                    <a:pt x="564" y="2178"/>
                    <a:pt x="640" y="2369"/>
                    <a:pt x="764" y="2541"/>
                  </a:cubicBezTo>
                  <a:lnTo>
                    <a:pt x="573" y="2732"/>
                  </a:lnTo>
                  <a:cubicBezTo>
                    <a:pt x="407" y="2876"/>
                    <a:pt x="552" y="3097"/>
                    <a:pt x="715" y="3097"/>
                  </a:cubicBezTo>
                  <a:cubicBezTo>
                    <a:pt x="768" y="3097"/>
                    <a:pt x="822" y="3074"/>
                    <a:pt x="869" y="3018"/>
                  </a:cubicBezTo>
                  <a:lnTo>
                    <a:pt x="1060" y="2837"/>
                  </a:lnTo>
                  <a:cubicBezTo>
                    <a:pt x="1231" y="2951"/>
                    <a:pt x="1422" y="3037"/>
                    <a:pt x="1623" y="3075"/>
                  </a:cubicBezTo>
                  <a:lnTo>
                    <a:pt x="1623" y="3342"/>
                  </a:lnTo>
                  <a:cubicBezTo>
                    <a:pt x="1632" y="3471"/>
                    <a:pt x="1732" y="3535"/>
                    <a:pt x="1832" y="3535"/>
                  </a:cubicBezTo>
                  <a:cubicBezTo>
                    <a:pt x="1933" y="3535"/>
                    <a:pt x="2033" y="3471"/>
                    <a:pt x="2042" y="3342"/>
                  </a:cubicBezTo>
                  <a:lnTo>
                    <a:pt x="2042" y="3066"/>
                  </a:lnTo>
                  <a:cubicBezTo>
                    <a:pt x="2243" y="3037"/>
                    <a:pt x="2443" y="2951"/>
                    <a:pt x="2605" y="2827"/>
                  </a:cubicBezTo>
                  <a:lnTo>
                    <a:pt x="2796" y="3018"/>
                  </a:lnTo>
                  <a:cubicBezTo>
                    <a:pt x="2838" y="3054"/>
                    <a:pt x="2884" y="3069"/>
                    <a:pt x="2929" y="3069"/>
                  </a:cubicBezTo>
                  <a:cubicBezTo>
                    <a:pt x="3084" y="3069"/>
                    <a:pt x="3218" y="2880"/>
                    <a:pt x="3092" y="2732"/>
                  </a:cubicBezTo>
                  <a:lnTo>
                    <a:pt x="2901" y="2541"/>
                  </a:lnTo>
                  <a:cubicBezTo>
                    <a:pt x="3025" y="2369"/>
                    <a:pt x="3101" y="2178"/>
                    <a:pt x="3139" y="1968"/>
                  </a:cubicBezTo>
                  <a:lnTo>
                    <a:pt x="3407" y="1968"/>
                  </a:lnTo>
                  <a:cubicBezTo>
                    <a:pt x="3416" y="1969"/>
                    <a:pt x="3424" y="1970"/>
                    <a:pt x="3433" y="1970"/>
                  </a:cubicBezTo>
                  <a:cubicBezTo>
                    <a:pt x="3696" y="1970"/>
                    <a:pt x="3694" y="1558"/>
                    <a:pt x="3424" y="1558"/>
                  </a:cubicBezTo>
                  <a:cubicBezTo>
                    <a:pt x="3419" y="1558"/>
                    <a:pt x="3413" y="1558"/>
                    <a:pt x="3407" y="1558"/>
                  </a:cubicBezTo>
                  <a:lnTo>
                    <a:pt x="3139" y="1558"/>
                  </a:lnTo>
                  <a:cubicBezTo>
                    <a:pt x="3101" y="1358"/>
                    <a:pt x="3025" y="1158"/>
                    <a:pt x="2901" y="995"/>
                  </a:cubicBezTo>
                  <a:lnTo>
                    <a:pt x="3092" y="805"/>
                  </a:lnTo>
                  <a:cubicBezTo>
                    <a:pt x="3218" y="648"/>
                    <a:pt x="3084" y="458"/>
                    <a:pt x="2928" y="458"/>
                  </a:cubicBezTo>
                  <a:cubicBezTo>
                    <a:pt x="2884" y="458"/>
                    <a:pt x="2838" y="473"/>
                    <a:pt x="2796" y="509"/>
                  </a:cubicBezTo>
                  <a:lnTo>
                    <a:pt x="2605" y="700"/>
                  </a:lnTo>
                  <a:cubicBezTo>
                    <a:pt x="2443" y="576"/>
                    <a:pt x="2243" y="499"/>
                    <a:pt x="2042" y="461"/>
                  </a:cubicBezTo>
                  <a:lnTo>
                    <a:pt x="2042" y="194"/>
                  </a:lnTo>
                  <a:cubicBezTo>
                    <a:pt x="2033" y="65"/>
                    <a:pt x="1933" y="1"/>
                    <a:pt x="1832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257;p94">
              <a:extLst>
                <a:ext uri="{FF2B5EF4-FFF2-40B4-BE49-F238E27FC236}">
                  <a16:creationId xmlns:a16="http://schemas.microsoft.com/office/drawing/2014/main" id="{6F72D917-F7D4-AE49-A7B6-5BFD7E2B2D56}"/>
                </a:ext>
              </a:extLst>
            </p:cNvPr>
            <p:cNvSpPr/>
            <p:nvPr/>
          </p:nvSpPr>
          <p:spPr>
            <a:xfrm>
              <a:off x="3692901" y="2005960"/>
              <a:ext cx="40744" cy="35140"/>
            </a:xfrm>
            <a:custGeom>
              <a:avLst/>
              <a:gdLst/>
              <a:ahLst/>
              <a:cxnLst/>
              <a:rect l="l" t="t" r="r" b="b"/>
              <a:pathLst>
                <a:path w="1556" h="1342" extrusionOk="0">
                  <a:moveTo>
                    <a:pt x="887" y="417"/>
                  </a:moveTo>
                  <a:cubicBezTo>
                    <a:pt x="1031" y="417"/>
                    <a:pt x="1145" y="531"/>
                    <a:pt x="1145" y="674"/>
                  </a:cubicBezTo>
                  <a:cubicBezTo>
                    <a:pt x="1145" y="824"/>
                    <a:pt x="1016" y="925"/>
                    <a:pt x="882" y="925"/>
                  </a:cubicBezTo>
                  <a:cubicBezTo>
                    <a:pt x="820" y="925"/>
                    <a:pt x="757" y="904"/>
                    <a:pt x="706" y="855"/>
                  </a:cubicBezTo>
                  <a:cubicBezTo>
                    <a:pt x="554" y="693"/>
                    <a:pt x="668" y="417"/>
                    <a:pt x="887" y="417"/>
                  </a:cubicBezTo>
                  <a:close/>
                  <a:moveTo>
                    <a:pt x="886" y="0"/>
                  </a:moveTo>
                  <a:cubicBezTo>
                    <a:pt x="722" y="0"/>
                    <a:pt x="556" y="61"/>
                    <a:pt x="420" y="197"/>
                  </a:cubicBezTo>
                  <a:cubicBezTo>
                    <a:pt x="0" y="617"/>
                    <a:pt x="296" y="1342"/>
                    <a:pt x="887" y="1342"/>
                  </a:cubicBezTo>
                  <a:cubicBezTo>
                    <a:pt x="1260" y="1342"/>
                    <a:pt x="1555" y="1037"/>
                    <a:pt x="1555" y="674"/>
                  </a:cubicBezTo>
                  <a:cubicBezTo>
                    <a:pt x="1555" y="267"/>
                    <a:pt x="1228" y="0"/>
                    <a:pt x="886" y="0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258;p94">
              <a:extLst>
                <a:ext uri="{FF2B5EF4-FFF2-40B4-BE49-F238E27FC236}">
                  <a16:creationId xmlns:a16="http://schemas.microsoft.com/office/drawing/2014/main" id="{AB4665BB-E984-B646-B539-86952E57702F}"/>
                </a:ext>
              </a:extLst>
            </p:cNvPr>
            <p:cNvSpPr/>
            <p:nvPr/>
          </p:nvSpPr>
          <p:spPr>
            <a:xfrm>
              <a:off x="3531026" y="2088286"/>
              <a:ext cx="276068" cy="216864"/>
            </a:xfrm>
            <a:custGeom>
              <a:avLst/>
              <a:gdLst/>
              <a:ahLst/>
              <a:cxnLst/>
              <a:rect l="l" t="t" r="r" b="b"/>
              <a:pathLst>
                <a:path w="10543" h="8282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8062"/>
                  </a:lnTo>
                  <a:cubicBezTo>
                    <a:pt x="0" y="8186"/>
                    <a:pt x="96" y="8282"/>
                    <a:pt x="220" y="8282"/>
                  </a:cubicBezTo>
                  <a:lnTo>
                    <a:pt x="10361" y="8282"/>
                  </a:lnTo>
                  <a:cubicBezTo>
                    <a:pt x="10437" y="8282"/>
                    <a:pt x="10504" y="8243"/>
                    <a:pt x="10542" y="8186"/>
                  </a:cubicBezTo>
                  <a:lnTo>
                    <a:pt x="10542" y="1594"/>
                  </a:lnTo>
                  <a:cubicBezTo>
                    <a:pt x="10542" y="1470"/>
                    <a:pt x="10437" y="1375"/>
                    <a:pt x="10313" y="1375"/>
                  </a:cubicBezTo>
                  <a:lnTo>
                    <a:pt x="4265" y="1375"/>
                  </a:lnTo>
                  <a:lnTo>
                    <a:pt x="2948" y="58"/>
                  </a:lnTo>
                  <a:cubicBezTo>
                    <a:pt x="2910" y="20"/>
                    <a:pt x="2853" y="1"/>
                    <a:pt x="2796" y="1"/>
                  </a:cubicBez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259;p94">
              <a:extLst>
                <a:ext uri="{FF2B5EF4-FFF2-40B4-BE49-F238E27FC236}">
                  <a16:creationId xmlns:a16="http://schemas.microsoft.com/office/drawing/2014/main" id="{75579276-BF08-B140-BA5E-17E77184014C}"/>
                </a:ext>
              </a:extLst>
            </p:cNvPr>
            <p:cNvSpPr/>
            <p:nvPr/>
          </p:nvSpPr>
          <p:spPr>
            <a:xfrm>
              <a:off x="3743360" y="2124264"/>
              <a:ext cx="63472" cy="51742"/>
            </a:xfrm>
            <a:custGeom>
              <a:avLst/>
              <a:gdLst/>
              <a:ahLst/>
              <a:cxnLst/>
              <a:rect l="l" t="t" r="r" b="b"/>
              <a:pathLst>
                <a:path w="2424" h="1976" extrusionOk="0">
                  <a:moveTo>
                    <a:pt x="449" y="1"/>
                  </a:moveTo>
                  <a:lnTo>
                    <a:pt x="86" y="363"/>
                  </a:lnTo>
                  <a:cubicBezTo>
                    <a:pt x="0" y="449"/>
                    <a:pt x="0" y="583"/>
                    <a:pt x="86" y="678"/>
                  </a:cubicBezTo>
                  <a:lnTo>
                    <a:pt x="773" y="1365"/>
                  </a:lnTo>
                  <a:cubicBezTo>
                    <a:pt x="816" y="1403"/>
                    <a:pt x="873" y="1422"/>
                    <a:pt x="930" y="1422"/>
                  </a:cubicBezTo>
                  <a:cubicBezTo>
                    <a:pt x="988" y="1422"/>
                    <a:pt x="1045" y="1403"/>
                    <a:pt x="1088" y="1365"/>
                  </a:cubicBezTo>
                  <a:lnTo>
                    <a:pt x="1536" y="917"/>
                  </a:lnTo>
                  <a:cubicBezTo>
                    <a:pt x="1698" y="1002"/>
                    <a:pt x="1861" y="1069"/>
                    <a:pt x="2042" y="1126"/>
                  </a:cubicBezTo>
                  <a:lnTo>
                    <a:pt x="2042" y="1756"/>
                  </a:lnTo>
                  <a:cubicBezTo>
                    <a:pt x="2042" y="1880"/>
                    <a:pt x="2137" y="1975"/>
                    <a:pt x="2261" y="1975"/>
                  </a:cubicBezTo>
                  <a:lnTo>
                    <a:pt x="2423" y="1975"/>
                  </a:lnTo>
                  <a:lnTo>
                    <a:pt x="2423" y="220"/>
                  </a:lnTo>
                  <a:cubicBezTo>
                    <a:pt x="2423" y="106"/>
                    <a:pt x="2328" y="1"/>
                    <a:pt x="2204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260;p94">
              <a:extLst>
                <a:ext uri="{FF2B5EF4-FFF2-40B4-BE49-F238E27FC236}">
                  <a16:creationId xmlns:a16="http://schemas.microsoft.com/office/drawing/2014/main" id="{46401CF6-E09B-C54D-8599-E6922E532F51}"/>
                </a:ext>
              </a:extLst>
            </p:cNvPr>
            <p:cNvSpPr/>
            <p:nvPr/>
          </p:nvSpPr>
          <p:spPr>
            <a:xfrm>
              <a:off x="3531026" y="2193471"/>
              <a:ext cx="276068" cy="111443"/>
            </a:xfrm>
            <a:custGeom>
              <a:avLst/>
              <a:gdLst/>
              <a:ahLst/>
              <a:cxnLst/>
              <a:rect l="l" t="t" r="r" b="b"/>
              <a:pathLst>
                <a:path w="10543" h="4256" extrusionOk="0">
                  <a:moveTo>
                    <a:pt x="0" y="0"/>
                  </a:moveTo>
                  <a:lnTo>
                    <a:pt x="0" y="4036"/>
                  </a:lnTo>
                  <a:cubicBezTo>
                    <a:pt x="0" y="4160"/>
                    <a:pt x="96" y="4255"/>
                    <a:pt x="220" y="4255"/>
                  </a:cubicBezTo>
                  <a:lnTo>
                    <a:pt x="10361" y="4255"/>
                  </a:lnTo>
                  <a:cubicBezTo>
                    <a:pt x="10437" y="4255"/>
                    <a:pt x="10504" y="4217"/>
                    <a:pt x="10542" y="4160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261;p94">
              <a:extLst>
                <a:ext uri="{FF2B5EF4-FFF2-40B4-BE49-F238E27FC236}">
                  <a16:creationId xmlns:a16="http://schemas.microsoft.com/office/drawing/2014/main" id="{671C548A-4931-CE4E-B43B-0F700FFFDA4D}"/>
                </a:ext>
              </a:extLst>
            </p:cNvPr>
            <p:cNvSpPr/>
            <p:nvPr/>
          </p:nvSpPr>
          <p:spPr>
            <a:xfrm>
              <a:off x="3531785" y="2179462"/>
              <a:ext cx="298535" cy="125688"/>
            </a:xfrm>
            <a:custGeom>
              <a:avLst/>
              <a:gdLst/>
              <a:ahLst/>
              <a:cxnLst/>
              <a:rect l="l" t="t" r="r" b="b"/>
              <a:pathLst>
                <a:path w="11401" h="4800" extrusionOk="0">
                  <a:moveTo>
                    <a:pt x="1068" y="1"/>
                  </a:moveTo>
                  <a:cubicBezTo>
                    <a:pt x="964" y="1"/>
                    <a:pt x="868" y="77"/>
                    <a:pt x="849" y="182"/>
                  </a:cubicBezTo>
                  <a:lnTo>
                    <a:pt x="782" y="535"/>
                  </a:lnTo>
                  <a:lnTo>
                    <a:pt x="134" y="3951"/>
                  </a:lnTo>
                  <a:lnTo>
                    <a:pt x="0" y="4676"/>
                  </a:lnTo>
                  <a:cubicBezTo>
                    <a:pt x="38" y="4752"/>
                    <a:pt x="114" y="4800"/>
                    <a:pt x="191" y="4800"/>
                  </a:cubicBezTo>
                  <a:lnTo>
                    <a:pt x="10332" y="4800"/>
                  </a:lnTo>
                  <a:cubicBezTo>
                    <a:pt x="10437" y="4790"/>
                    <a:pt x="10523" y="4723"/>
                    <a:pt x="10542" y="4618"/>
                  </a:cubicBezTo>
                  <a:lnTo>
                    <a:pt x="10675" y="3951"/>
                  </a:lnTo>
                  <a:lnTo>
                    <a:pt x="11372" y="259"/>
                  </a:lnTo>
                  <a:cubicBezTo>
                    <a:pt x="11400" y="125"/>
                    <a:pt x="11295" y="1"/>
                    <a:pt x="11162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262;p94">
              <a:extLst>
                <a:ext uri="{FF2B5EF4-FFF2-40B4-BE49-F238E27FC236}">
                  <a16:creationId xmlns:a16="http://schemas.microsoft.com/office/drawing/2014/main" id="{A74F2C49-180C-D844-B659-A05BE67F729C}"/>
                </a:ext>
              </a:extLst>
            </p:cNvPr>
            <p:cNvSpPr/>
            <p:nvPr/>
          </p:nvSpPr>
          <p:spPr>
            <a:xfrm>
              <a:off x="3531785" y="2282893"/>
              <a:ext cx="279551" cy="22257"/>
            </a:xfrm>
            <a:custGeom>
              <a:avLst/>
              <a:gdLst/>
              <a:ahLst/>
              <a:cxnLst/>
              <a:rect l="l" t="t" r="r" b="b"/>
              <a:pathLst>
                <a:path w="10676" h="850" extrusionOk="0">
                  <a:moveTo>
                    <a:pt x="134" y="1"/>
                  </a:moveTo>
                  <a:lnTo>
                    <a:pt x="29" y="592"/>
                  </a:lnTo>
                  <a:lnTo>
                    <a:pt x="0" y="726"/>
                  </a:lnTo>
                  <a:cubicBezTo>
                    <a:pt x="38" y="802"/>
                    <a:pt x="114" y="850"/>
                    <a:pt x="191" y="850"/>
                  </a:cubicBezTo>
                  <a:lnTo>
                    <a:pt x="10332" y="850"/>
                  </a:lnTo>
                  <a:cubicBezTo>
                    <a:pt x="10437" y="840"/>
                    <a:pt x="10523" y="773"/>
                    <a:pt x="10542" y="668"/>
                  </a:cubicBezTo>
                  <a:lnTo>
                    <a:pt x="10675" y="1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263;p94">
              <a:extLst>
                <a:ext uri="{FF2B5EF4-FFF2-40B4-BE49-F238E27FC236}">
                  <a16:creationId xmlns:a16="http://schemas.microsoft.com/office/drawing/2014/main" id="{F3756962-D020-F742-A880-AA0AD923266E}"/>
                </a:ext>
              </a:extLst>
            </p:cNvPr>
            <p:cNvSpPr/>
            <p:nvPr/>
          </p:nvSpPr>
          <p:spPr>
            <a:xfrm>
              <a:off x="3740846" y="2015596"/>
              <a:ext cx="149412" cy="149176"/>
            </a:xfrm>
            <a:custGeom>
              <a:avLst/>
              <a:gdLst/>
              <a:ahLst/>
              <a:cxnLst/>
              <a:rect l="l" t="t" r="r" b="b"/>
              <a:pathLst>
                <a:path w="5706" h="5697" extrusionOk="0">
                  <a:moveTo>
                    <a:pt x="2843" y="1622"/>
                  </a:moveTo>
                  <a:cubicBezTo>
                    <a:pt x="3468" y="1622"/>
                    <a:pt x="4065" y="2109"/>
                    <a:pt x="4065" y="2844"/>
                  </a:cubicBezTo>
                  <a:cubicBezTo>
                    <a:pt x="4065" y="3511"/>
                    <a:pt x="3521" y="4055"/>
                    <a:pt x="2853" y="4055"/>
                  </a:cubicBezTo>
                  <a:cubicBezTo>
                    <a:pt x="1766" y="4055"/>
                    <a:pt x="1222" y="2748"/>
                    <a:pt x="1985" y="1985"/>
                  </a:cubicBezTo>
                  <a:cubicBezTo>
                    <a:pt x="2236" y="1734"/>
                    <a:pt x="2543" y="1622"/>
                    <a:pt x="2843" y="1622"/>
                  </a:cubicBezTo>
                  <a:close/>
                  <a:moveTo>
                    <a:pt x="2787" y="1"/>
                  </a:moveTo>
                  <a:cubicBezTo>
                    <a:pt x="2663" y="1"/>
                    <a:pt x="2567" y="96"/>
                    <a:pt x="2567" y="220"/>
                  </a:cubicBezTo>
                  <a:lnTo>
                    <a:pt x="2567" y="764"/>
                  </a:lnTo>
                  <a:cubicBezTo>
                    <a:pt x="2205" y="812"/>
                    <a:pt x="1861" y="955"/>
                    <a:pt x="1565" y="1184"/>
                  </a:cubicBezTo>
                  <a:lnTo>
                    <a:pt x="1174" y="793"/>
                  </a:lnTo>
                  <a:cubicBezTo>
                    <a:pt x="1131" y="750"/>
                    <a:pt x="1077" y="728"/>
                    <a:pt x="1022" y="728"/>
                  </a:cubicBezTo>
                  <a:cubicBezTo>
                    <a:pt x="967" y="728"/>
                    <a:pt x="912" y="750"/>
                    <a:pt x="869" y="793"/>
                  </a:cubicBezTo>
                  <a:lnTo>
                    <a:pt x="783" y="878"/>
                  </a:lnTo>
                  <a:cubicBezTo>
                    <a:pt x="697" y="964"/>
                    <a:pt x="697" y="1098"/>
                    <a:pt x="783" y="1184"/>
                  </a:cubicBezTo>
                  <a:lnTo>
                    <a:pt x="1174" y="1575"/>
                  </a:lnTo>
                  <a:cubicBezTo>
                    <a:pt x="945" y="1871"/>
                    <a:pt x="802" y="2214"/>
                    <a:pt x="755" y="2577"/>
                  </a:cubicBezTo>
                  <a:lnTo>
                    <a:pt x="230" y="2577"/>
                  </a:lnTo>
                  <a:cubicBezTo>
                    <a:pt x="106" y="2577"/>
                    <a:pt x="1" y="2672"/>
                    <a:pt x="1" y="2796"/>
                  </a:cubicBezTo>
                  <a:lnTo>
                    <a:pt x="1" y="2920"/>
                  </a:lnTo>
                  <a:cubicBezTo>
                    <a:pt x="10" y="3035"/>
                    <a:pt x="106" y="3120"/>
                    <a:pt x="230" y="3120"/>
                  </a:cubicBezTo>
                  <a:lnTo>
                    <a:pt x="774" y="3120"/>
                  </a:lnTo>
                  <a:cubicBezTo>
                    <a:pt x="821" y="3483"/>
                    <a:pt x="964" y="3826"/>
                    <a:pt x="1193" y="4122"/>
                  </a:cubicBezTo>
                  <a:lnTo>
                    <a:pt x="802" y="4513"/>
                  </a:lnTo>
                  <a:cubicBezTo>
                    <a:pt x="716" y="4599"/>
                    <a:pt x="716" y="4733"/>
                    <a:pt x="802" y="4818"/>
                  </a:cubicBezTo>
                  <a:lnTo>
                    <a:pt x="888" y="4904"/>
                  </a:lnTo>
                  <a:cubicBezTo>
                    <a:pt x="931" y="4947"/>
                    <a:pt x="986" y="4969"/>
                    <a:pt x="1041" y="4969"/>
                  </a:cubicBezTo>
                  <a:cubicBezTo>
                    <a:pt x="1096" y="4969"/>
                    <a:pt x="1151" y="4947"/>
                    <a:pt x="1193" y="4904"/>
                  </a:cubicBezTo>
                  <a:lnTo>
                    <a:pt x="1585" y="4513"/>
                  </a:lnTo>
                  <a:cubicBezTo>
                    <a:pt x="1880" y="4742"/>
                    <a:pt x="2224" y="4885"/>
                    <a:pt x="2586" y="4933"/>
                  </a:cubicBezTo>
                  <a:lnTo>
                    <a:pt x="2586" y="5477"/>
                  </a:lnTo>
                  <a:cubicBezTo>
                    <a:pt x="2586" y="5601"/>
                    <a:pt x="2682" y="5696"/>
                    <a:pt x="2806" y="5696"/>
                  </a:cubicBezTo>
                  <a:lnTo>
                    <a:pt x="2930" y="5696"/>
                  </a:lnTo>
                  <a:cubicBezTo>
                    <a:pt x="3044" y="5696"/>
                    <a:pt x="3149" y="5601"/>
                    <a:pt x="3149" y="5477"/>
                  </a:cubicBezTo>
                  <a:lnTo>
                    <a:pt x="3149" y="4933"/>
                  </a:lnTo>
                  <a:cubicBezTo>
                    <a:pt x="3512" y="4885"/>
                    <a:pt x="3855" y="4742"/>
                    <a:pt x="4151" y="4513"/>
                  </a:cubicBezTo>
                  <a:lnTo>
                    <a:pt x="4532" y="4904"/>
                  </a:lnTo>
                  <a:cubicBezTo>
                    <a:pt x="4575" y="4947"/>
                    <a:pt x="4633" y="4969"/>
                    <a:pt x="4690" y="4969"/>
                  </a:cubicBezTo>
                  <a:cubicBezTo>
                    <a:pt x="4747" y="4969"/>
                    <a:pt x="4804" y="4947"/>
                    <a:pt x="4847" y="4904"/>
                  </a:cubicBezTo>
                  <a:lnTo>
                    <a:pt x="4933" y="4818"/>
                  </a:lnTo>
                  <a:cubicBezTo>
                    <a:pt x="5019" y="4733"/>
                    <a:pt x="5019" y="4599"/>
                    <a:pt x="4933" y="4513"/>
                  </a:cubicBezTo>
                  <a:lnTo>
                    <a:pt x="4523" y="4113"/>
                  </a:lnTo>
                  <a:cubicBezTo>
                    <a:pt x="4742" y="3826"/>
                    <a:pt x="4885" y="3483"/>
                    <a:pt x="4933" y="3111"/>
                  </a:cubicBezTo>
                  <a:lnTo>
                    <a:pt x="5486" y="3111"/>
                  </a:lnTo>
                  <a:cubicBezTo>
                    <a:pt x="5601" y="3111"/>
                    <a:pt x="5696" y="3015"/>
                    <a:pt x="5706" y="2901"/>
                  </a:cubicBezTo>
                  <a:lnTo>
                    <a:pt x="5706" y="2777"/>
                  </a:lnTo>
                  <a:cubicBezTo>
                    <a:pt x="5706" y="2662"/>
                    <a:pt x="5601" y="2558"/>
                    <a:pt x="5477" y="2558"/>
                  </a:cubicBezTo>
                  <a:lnTo>
                    <a:pt x="4933" y="2558"/>
                  </a:lnTo>
                  <a:cubicBezTo>
                    <a:pt x="4885" y="2195"/>
                    <a:pt x="4742" y="1852"/>
                    <a:pt x="4513" y="1556"/>
                  </a:cubicBezTo>
                  <a:lnTo>
                    <a:pt x="4904" y="1174"/>
                  </a:lnTo>
                  <a:cubicBezTo>
                    <a:pt x="4990" y="1079"/>
                    <a:pt x="4990" y="945"/>
                    <a:pt x="4904" y="859"/>
                  </a:cubicBezTo>
                  <a:lnTo>
                    <a:pt x="4819" y="774"/>
                  </a:lnTo>
                  <a:cubicBezTo>
                    <a:pt x="4776" y="731"/>
                    <a:pt x="4721" y="709"/>
                    <a:pt x="4666" y="709"/>
                  </a:cubicBezTo>
                  <a:cubicBezTo>
                    <a:pt x="4611" y="709"/>
                    <a:pt x="4556" y="731"/>
                    <a:pt x="4513" y="774"/>
                  </a:cubicBezTo>
                  <a:lnTo>
                    <a:pt x="4122" y="1165"/>
                  </a:lnTo>
                  <a:cubicBezTo>
                    <a:pt x="3826" y="936"/>
                    <a:pt x="3483" y="793"/>
                    <a:pt x="3121" y="745"/>
                  </a:cubicBezTo>
                  <a:lnTo>
                    <a:pt x="3121" y="201"/>
                  </a:lnTo>
                  <a:cubicBezTo>
                    <a:pt x="3111" y="87"/>
                    <a:pt x="3016" y="1"/>
                    <a:pt x="2911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264;p94">
              <a:extLst>
                <a:ext uri="{FF2B5EF4-FFF2-40B4-BE49-F238E27FC236}">
                  <a16:creationId xmlns:a16="http://schemas.microsoft.com/office/drawing/2014/main" id="{3B32331E-3234-5A44-A5FC-5022B45EBFD0}"/>
                </a:ext>
              </a:extLst>
            </p:cNvPr>
            <p:cNvSpPr/>
            <p:nvPr/>
          </p:nvSpPr>
          <p:spPr>
            <a:xfrm>
              <a:off x="3789576" y="2070532"/>
              <a:ext cx="45221" cy="38780"/>
            </a:xfrm>
            <a:custGeom>
              <a:avLst/>
              <a:gdLst/>
              <a:ahLst/>
              <a:cxnLst/>
              <a:rect l="l" t="t" r="r" b="b"/>
              <a:pathLst>
                <a:path w="1727" h="1481" extrusionOk="0">
                  <a:moveTo>
                    <a:pt x="989" y="0"/>
                  </a:moveTo>
                  <a:cubicBezTo>
                    <a:pt x="807" y="0"/>
                    <a:pt x="620" y="69"/>
                    <a:pt x="468" y="221"/>
                  </a:cubicBezTo>
                  <a:cubicBezTo>
                    <a:pt x="0" y="679"/>
                    <a:pt x="334" y="1480"/>
                    <a:pt x="992" y="1480"/>
                  </a:cubicBezTo>
                  <a:cubicBezTo>
                    <a:pt x="1393" y="1480"/>
                    <a:pt x="1727" y="1146"/>
                    <a:pt x="1727" y="736"/>
                  </a:cubicBezTo>
                  <a:cubicBezTo>
                    <a:pt x="1727" y="292"/>
                    <a:pt x="1367" y="0"/>
                    <a:pt x="989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265;p94">
              <a:extLst>
                <a:ext uri="{FF2B5EF4-FFF2-40B4-BE49-F238E27FC236}">
                  <a16:creationId xmlns:a16="http://schemas.microsoft.com/office/drawing/2014/main" id="{4228032C-EC9E-734F-81D0-9C3A5503945E}"/>
                </a:ext>
              </a:extLst>
            </p:cNvPr>
            <p:cNvSpPr/>
            <p:nvPr/>
          </p:nvSpPr>
          <p:spPr>
            <a:xfrm>
              <a:off x="3531026" y="2088286"/>
              <a:ext cx="111679" cy="36004"/>
            </a:xfrm>
            <a:custGeom>
              <a:avLst/>
              <a:gdLst/>
              <a:ahLst/>
              <a:cxnLst/>
              <a:rect l="l" t="t" r="r" b="b"/>
              <a:pathLst>
                <a:path w="4265" h="137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375"/>
                  </a:lnTo>
                  <a:lnTo>
                    <a:pt x="4265" y="1375"/>
                  </a:lnTo>
                  <a:lnTo>
                    <a:pt x="2948" y="58"/>
                  </a:lnTo>
                  <a:cubicBezTo>
                    <a:pt x="2910" y="20"/>
                    <a:pt x="2853" y="1"/>
                    <a:pt x="2796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8"/>
          <p:cNvSpPr txBox="1">
            <a:spLocks noGrp="1"/>
          </p:cNvSpPr>
          <p:nvPr>
            <p:ph type="title"/>
          </p:nvPr>
        </p:nvSpPr>
        <p:spPr>
          <a:xfrm>
            <a:off x="4615940" y="707623"/>
            <a:ext cx="387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/>
              <a:t>Future Work</a:t>
            </a:r>
            <a:endParaRPr lang="en-US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8"/>
          <p:cNvSpPr txBox="1">
            <a:spLocks noGrp="1"/>
          </p:cNvSpPr>
          <p:nvPr>
            <p:ph type="subTitle" idx="1"/>
          </p:nvPr>
        </p:nvSpPr>
        <p:spPr>
          <a:xfrm>
            <a:off x="4802009" y="1557265"/>
            <a:ext cx="3871500" cy="2430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2000"/>
              <a:t>Explore Leverage</a:t>
            </a:r>
            <a:endParaRPr lang="en-US" sz="2000"/>
          </a:p>
          <a:p>
            <a:pPr marL="285750" indent="-285750" algn="l">
              <a:buFont typeface="Arial"/>
              <a:buChar char="•"/>
            </a:pPr>
            <a:r>
              <a:rPr lang="en-US" sz="2000"/>
              <a:t>Dynamic allocation between two strategies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/>
              <a:t>Improve PCA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/>
              <a:t>Improve Factor Models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/>
              <a:t>Expand HMM</a:t>
            </a:r>
          </a:p>
          <a:p>
            <a:pPr marL="0" indent="0" algn="r"/>
            <a:endParaRPr lang="en-US"/>
          </a:p>
        </p:txBody>
      </p:sp>
      <p:grpSp>
        <p:nvGrpSpPr>
          <p:cNvPr id="1281" name="Google Shape;1281;p48"/>
          <p:cNvGrpSpPr/>
          <p:nvPr/>
        </p:nvGrpSpPr>
        <p:grpSpPr>
          <a:xfrm>
            <a:off x="184231" y="694662"/>
            <a:ext cx="4019093" cy="3846283"/>
            <a:chOff x="675987" y="462075"/>
            <a:chExt cx="4198517" cy="3959253"/>
          </a:xfrm>
        </p:grpSpPr>
        <p:sp>
          <p:nvSpPr>
            <p:cNvPr id="1282" name="Google Shape;1282;p48"/>
            <p:cNvSpPr/>
            <p:nvPr/>
          </p:nvSpPr>
          <p:spPr>
            <a:xfrm>
              <a:off x="1143446" y="585404"/>
              <a:ext cx="3605169" cy="1442901"/>
            </a:xfrm>
            <a:custGeom>
              <a:avLst/>
              <a:gdLst/>
              <a:ahLst/>
              <a:cxnLst/>
              <a:rect l="l" t="t" r="r" b="b"/>
              <a:pathLst>
                <a:path w="63171" h="25283" extrusionOk="0">
                  <a:moveTo>
                    <a:pt x="62236" y="1"/>
                  </a:moveTo>
                  <a:cubicBezTo>
                    <a:pt x="62003" y="1"/>
                    <a:pt x="61770" y="99"/>
                    <a:pt x="61602" y="290"/>
                  </a:cubicBezTo>
                  <a:lnTo>
                    <a:pt x="48367" y="15503"/>
                  </a:lnTo>
                  <a:lnTo>
                    <a:pt x="35461" y="7989"/>
                  </a:lnTo>
                  <a:cubicBezTo>
                    <a:pt x="35327" y="7909"/>
                    <a:pt x="35182" y="7872"/>
                    <a:pt x="35040" y="7872"/>
                  </a:cubicBezTo>
                  <a:cubicBezTo>
                    <a:pt x="34722" y="7872"/>
                    <a:pt x="34416" y="8057"/>
                    <a:pt x="34282" y="8368"/>
                  </a:cubicBezTo>
                  <a:lnTo>
                    <a:pt x="27782" y="22915"/>
                  </a:lnTo>
                  <a:lnTo>
                    <a:pt x="14947" y="8163"/>
                  </a:lnTo>
                  <a:cubicBezTo>
                    <a:pt x="14794" y="7978"/>
                    <a:pt x="14568" y="7876"/>
                    <a:pt x="14332" y="7876"/>
                  </a:cubicBezTo>
                  <a:cubicBezTo>
                    <a:pt x="14086" y="7876"/>
                    <a:pt x="13861" y="7968"/>
                    <a:pt x="13697" y="8153"/>
                  </a:cubicBezTo>
                  <a:lnTo>
                    <a:pt x="319" y="22915"/>
                  </a:lnTo>
                  <a:cubicBezTo>
                    <a:pt x="1" y="23253"/>
                    <a:pt x="31" y="23786"/>
                    <a:pt x="370" y="24094"/>
                  </a:cubicBezTo>
                  <a:cubicBezTo>
                    <a:pt x="534" y="24239"/>
                    <a:pt x="738" y="24311"/>
                    <a:pt x="939" y="24311"/>
                  </a:cubicBezTo>
                  <a:cubicBezTo>
                    <a:pt x="1164" y="24311"/>
                    <a:pt x="1386" y="24221"/>
                    <a:pt x="1549" y="24042"/>
                  </a:cubicBezTo>
                  <a:lnTo>
                    <a:pt x="14312" y="9967"/>
                  </a:lnTo>
                  <a:lnTo>
                    <a:pt x="27382" y="24996"/>
                  </a:lnTo>
                  <a:cubicBezTo>
                    <a:pt x="27536" y="25180"/>
                    <a:pt x="27772" y="25283"/>
                    <a:pt x="28008" y="25283"/>
                  </a:cubicBezTo>
                  <a:cubicBezTo>
                    <a:pt x="28049" y="25283"/>
                    <a:pt x="28090" y="25273"/>
                    <a:pt x="28131" y="25273"/>
                  </a:cubicBezTo>
                  <a:cubicBezTo>
                    <a:pt x="28418" y="25232"/>
                    <a:pt x="28654" y="25047"/>
                    <a:pt x="28777" y="24781"/>
                  </a:cubicBezTo>
                  <a:lnTo>
                    <a:pt x="35420" y="9895"/>
                  </a:lnTo>
                  <a:lnTo>
                    <a:pt x="48121" y="17297"/>
                  </a:lnTo>
                  <a:cubicBezTo>
                    <a:pt x="48254" y="17375"/>
                    <a:pt x="48400" y="17413"/>
                    <a:pt x="48545" y="17413"/>
                  </a:cubicBezTo>
                  <a:cubicBezTo>
                    <a:pt x="48780" y="17413"/>
                    <a:pt x="49012" y="17313"/>
                    <a:pt x="49177" y="17123"/>
                  </a:cubicBezTo>
                  <a:lnTo>
                    <a:pt x="62863" y="1387"/>
                  </a:lnTo>
                  <a:cubicBezTo>
                    <a:pt x="63170" y="1038"/>
                    <a:pt x="63129" y="505"/>
                    <a:pt x="62781" y="208"/>
                  </a:cubicBezTo>
                  <a:cubicBezTo>
                    <a:pt x="62623" y="68"/>
                    <a:pt x="62429" y="1"/>
                    <a:pt x="62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4527433" y="462075"/>
              <a:ext cx="336428" cy="331805"/>
            </a:xfrm>
            <a:custGeom>
              <a:avLst/>
              <a:gdLst/>
              <a:ahLst/>
              <a:cxnLst/>
              <a:rect l="l" t="t" r="r" b="b"/>
              <a:pathLst>
                <a:path w="5895" h="5814" extrusionOk="0">
                  <a:moveTo>
                    <a:pt x="5895" y="1"/>
                  </a:moveTo>
                  <a:lnTo>
                    <a:pt x="0" y="1210"/>
                  </a:lnTo>
                  <a:lnTo>
                    <a:pt x="4942" y="5813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1791137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0" y="5259"/>
                    <a:pt x="5259" y="4080"/>
                    <a:pt x="5259" y="2625"/>
                  </a:cubicBezTo>
                  <a:cubicBezTo>
                    <a:pt x="5259" y="1179"/>
                    <a:pt x="4080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1858994" y="1041054"/>
              <a:ext cx="164419" cy="144444"/>
            </a:xfrm>
            <a:custGeom>
              <a:avLst/>
              <a:gdLst/>
              <a:ahLst/>
              <a:cxnLst/>
              <a:rect l="l" t="t" r="r" b="b"/>
              <a:pathLst>
                <a:path w="2881" h="2531" extrusionOk="0">
                  <a:moveTo>
                    <a:pt x="1446" y="1"/>
                  </a:moveTo>
                  <a:cubicBezTo>
                    <a:pt x="1285" y="1"/>
                    <a:pt x="1122" y="32"/>
                    <a:pt x="964" y="97"/>
                  </a:cubicBezTo>
                  <a:cubicBezTo>
                    <a:pt x="318" y="363"/>
                    <a:pt x="0" y="1102"/>
                    <a:pt x="267" y="1747"/>
                  </a:cubicBezTo>
                  <a:cubicBezTo>
                    <a:pt x="468" y="2235"/>
                    <a:pt x="939" y="2530"/>
                    <a:pt x="1440" y="2530"/>
                  </a:cubicBezTo>
                  <a:cubicBezTo>
                    <a:pt x="1602" y="2530"/>
                    <a:pt x="1767" y="2499"/>
                    <a:pt x="1928" y="2434"/>
                  </a:cubicBezTo>
                  <a:cubicBezTo>
                    <a:pt x="2573" y="2168"/>
                    <a:pt x="2881" y="1430"/>
                    <a:pt x="2614" y="784"/>
                  </a:cubicBezTo>
                  <a:cubicBezTo>
                    <a:pt x="2413" y="296"/>
                    <a:pt x="1942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2989900" y="96349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1" y="5259"/>
                    <a:pt x="5259" y="4080"/>
                    <a:pt x="5259" y="2625"/>
                  </a:cubicBezTo>
                  <a:cubicBezTo>
                    <a:pt x="5259" y="1179"/>
                    <a:pt x="4081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058328" y="1041054"/>
              <a:ext cx="163905" cy="144444"/>
            </a:xfrm>
            <a:custGeom>
              <a:avLst/>
              <a:gdLst/>
              <a:ahLst/>
              <a:cxnLst/>
              <a:rect l="l" t="t" r="r" b="b"/>
              <a:pathLst>
                <a:path w="2872" h="2531" extrusionOk="0">
                  <a:moveTo>
                    <a:pt x="1436" y="1"/>
                  </a:moveTo>
                  <a:cubicBezTo>
                    <a:pt x="1275" y="1"/>
                    <a:pt x="1112" y="32"/>
                    <a:pt x="954" y="97"/>
                  </a:cubicBezTo>
                  <a:cubicBezTo>
                    <a:pt x="308" y="363"/>
                    <a:pt x="1" y="1102"/>
                    <a:pt x="267" y="1747"/>
                  </a:cubicBezTo>
                  <a:cubicBezTo>
                    <a:pt x="469" y="2235"/>
                    <a:pt x="939" y="2530"/>
                    <a:pt x="1436" y="2530"/>
                  </a:cubicBezTo>
                  <a:cubicBezTo>
                    <a:pt x="1597" y="2530"/>
                    <a:pt x="1760" y="2499"/>
                    <a:pt x="1918" y="2434"/>
                  </a:cubicBezTo>
                  <a:cubicBezTo>
                    <a:pt x="2564" y="2168"/>
                    <a:pt x="2871" y="1430"/>
                    <a:pt x="2605" y="784"/>
                  </a:cubicBezTo>
                  <a:cubicBezTo>
                    <a:pt x="2403" y="296"/>
                    <a:pt x="1933" y="1"/>
                    <a:pt x="1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3763945" y="1363045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3841732" y="1440889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675987" y="1903014"/>
              <a:ext cx="547073" cy="517853"/>
            </a:xfrm>
            <a:custGeom>
              <a:avLst/>
              <a:gdLst/>
              <a:ahLst/>
              <a:cxnLst/>
              <a:rect l="l" t="t" r="r" b="b"/>
              <a:pathLst>
                <a:path w="9586" h="9074" extrusionOk="0">
                  <a:moveTo>
                    <a:pt x="975" y="1"/>
                  </a:moveTo>
                  <a:cubicBezTo>
                    <a:pt x="441" y="1"/>
                    <a:pt x="1" y="441"/>
                    <a:pt x="1" y="974"/>
                  </a:cubicBezTo>
                  <a:lnTo>
                    <a:pt x="1" y="7792"/>
                  </a:lnTo>
                  <a:cubicBezTo>
                    <a:pt x="1" y="8499"/>
                    <a:pt x="575" y="9073"/>
                    <a:pt x="1292" y="9073"/>
                  </a:cubicBezTo>
                  <a:lnTo>
                    <a:pt x="8612" y="9073"/>
                  </a:lnTo>
                  <a:cubicBezTo>
                    <a:pt x="9155" y="9073"/>
                    <a:pt x="9586" y="8643"/>
                    <a:pt x="9586" y="8099"/>
                  </a:cubicBezTo>
                  <a:lnTo>
                    <a:pt x="9586" y="974"/>
                  </a:lnTo>
                  <a:cubicBezTo>
                    <a:pt x="9586" y="441"/>
                    <a:pt x="9155" y="1"/>
                    <a:pt x="8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811758" y="2007738"/>
              <a:ext cx="267373" cy="122358"/>
            </a:xfrm>
            <a:custGeom>
              <a:avLst/>
              <a:gdLst/>
              <a:ahLst/>
              <a:cxnLst/>
              <a:rect l="l" t="t" r="r" b="b"/>
              <a:pathLst>
                <a:path w="4685" h="2144" fill="none" extrusionOk="0">
                  <a:moveTo>
                    <a:pt x="3834" y="1"/>
                  </a:moveTo>
                  <a:lnTo>
                    <a:pt x="4685" y="124"/>
                  </a:lnTo>
                  <a:lnTo>
                    <a:pt x="2266" y="1702"/>
                  </a:lnTo>
                  <a:lnTo>
                    <a:pt x="1804" y="1087"/>
                  </a:lnTo>
                  <a:lnTo>
                    <a:pt x="0" y="2143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061554" y="2014758"/>
              <a:ext cx="17578" cy="47425"/>
            </a:xfrm>
            <a:custGeom>
              <a:avLst/>
              <a:gdLst/>
              <a:ahLst/>
              <a:cxnLst/>
              <a:rect l="l" t="t" r="r" b="b"/>
              <a:pathLst>
                <a:path w="308" h="831" fill="none" extrusionOk="0">
                  <a:moveTo>
                    <a:pt x="0" y="831"/>
                  </a:moveTo>
                  <a:lnTo>
                    <a:pt x="308" y="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822829" y="2199038"/>
              <a:ext cx="48624" cy="96620"/>
            </a:xfrm>
            <a:custGeom>
              <a:avLst/>
              <a:gdLst/>
              <a:ahLst/>
              <a:cxnLst/>
              <a:rect l="l" t="t" r="r" b="b"/>
              <a:pathLst>
                <a:path w="852" h="1693" extrusionOk="0">
                  <a:moveTo>
                    <a:pt x="1" y="1"/>
                  </a:moveTo>
                  <a:lnTo>
                    <a:pt x="1" y="1692"/>
                  </a:lnTo>
                  <a:lnTo>
                    <a:pt x="852" y="169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90686" y="2170389"/>
              <a:ext cx="48624" cy="125269"/>
            </a:xfrm>
            <a:custGeom>
              <a:avLst/>
              <a:gdLst/>
              <a:ahLst/>
              <a:cxnLst/>
              <a:rect l="l" t="t" r="r" b="b"/>
              <a:pathLst>
                <a:path w="852" h="2195" extrusionOk="0">
                  <a:moveTo>
                    <a:pt x="1" y="0"/>
                  </a:moveTo>
                  <a:lnTo>
                    <a:pt x="1" y="2194"/>
                  </a:lnTo>
                  <a:lnTo>
                    <a:pt x="852" y="219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960312" y="2140541"/>
              <a:ext cx="48624" cy="154546"/>
            </a:xfrm>
            <a:custGeom>
              <a:avLst/>
              <a:gdLst/>
              <a:ahLst/>
              <a:cxnLst/>
              <a:rect l="l" t="t" r="r" b="b"/>
              <a:pathLst>
                <a:path w="852" h="2708" extrusionOk="0">
                  <a:moveTo>
                    <a:pt x="1" y="1"/>
                  </a:moveTo>
                  <a:lnTo>
                    <a:pt x="1" y="2707"/>
                  </a:lnTo>
                  <a:lnTo>
                    <a:pt x="852" y="270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030565" y="2114802"/>
              <a:ext cx="48567" cy="180284"/>
            </a:xfrm>
            <a:custGeom>
              <a:avLst/>
              <a:gdLst/>
              <a:ahLst/>
              <a:cxnLst/>
              <a:rect l="l" t="t" r="r" b="b"/>
              <a:pathLst>
                <a:path w="851" h="3159" extrusionOk="0">
                  <a:moveTo>
                    <a:pt x="0" y="1"/>
                  </a:moveTo>
                  <a:lnTo>
                    <a:pt x="0" y="3158"/>
                  </a:lnTo>
                  <a:lnTo>
                    <a:pt x="851" y="3158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4541008" y="3952004"/>
              <a:ext cx="222592" cy="249162"/>
            </a:xfrm>
            <a:custGeom>
              <a:avLst/>
              <a:gdLst/>
              <a:ahLst/>
              <a:cxnLst/>
              <a:rect l="l" t="t" r="r" b="b"/>
              <a:pathLst>
                <a:path w="2840" h="3179" extrusionOk="0">
                  <a:moveTo>
                    <a:pt x="1538" y="0"/>
                  </a:moveTo>
                  <a:lnTo>
                    <a:pt x="0" y="769"/>
                  </a:lnTo>
                  <a:lnTo>
                    <a:pt x="1579" y="3178"/>
                  </a:lnTo>
                  <a:lnTo>
                    <a:pt x="2799" y="2625"/>
                  </a:lnTo>
                  <a:lnTo>
                    <a:pt x="2840" y="2071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4537794" y="4101391"/>
              <a:ext cx="316645" cy="293367"/>
            </a:xfrm>
            <a:custGeom>
              <a:avLst/>
              <a:gdLst/>
              <a:ahLst/>
              <a:cxnLst/>
              <a:rect l="l" t="t" r="r" b="b"/>
              <a:pathLst>
                <a:path w="4040" h="3743" extrusionOk="0">
                  <a:moveTo>
                    <a:pt x="2901" y="1"/>
                  </a:moveTo>
                  <a:cubicBezTo>
                    <a:pt x="2901" y="1"/>
                    <a:pt x="2321" y="939"/>
                    <a:pt x="1503" y="939"/>
                  </a:cubicBezTo>
                  <a:cubicBezTo>
                    <a:pt x="1393" y="939"/>
                    <a:pt x="1277" y="922"/>
                    <a:pt x="1159" y="883"/>
                  </a:cubicBezTo>
                  <a:lnTo>
                    <a:pt x="0" y="3743"/>
                  </a:lnTo>
                  <a:lnTo>
                    <a:pt x="4039" y="821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4538578" y="4164877"/>
              <a:ext cx="335926" cy="256451"/>
            </a:xfrm>
            <a:custGeom>
              <a:avLst/>
              <a:gdLst/>
              <a:ahLst/>
              <a:cxnLst/>
              <a:rect l="l" t="t" r="r" b="b"/>
              <a:pathLst>
                <a:path w="4286" h="3272" extrusionOk="0">
                  <a:moveTo>
                    <a:pt x="4040" y="1"/>
                  </a:moveTo>
                  <a:lnTo>
                    <a:pt x="0" y="2922"/>
                  </a:lnTo>
                  <a:lnTo>
                    <a:pt x="257" y="3271"/>
                  </a:lnTo>
                  <a:lnTo>
                    <a:pt x="4286" y="3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4232436" y="3141268"/>
              <a:ext cx="527951" cy="983559"/>
            </a:xfrm>
            <a:custGeom>
              <a:avLst/>
              <a:gdLst/>
              <a:ahLst/>
              <a:cxnLst/>
              <a:rect l="l" t="t" r="r" b="b"/>
              <a:pathLst>
                <a:path w="6736" h="12549" extrusionOk="0">
                  <a:moveTo>
                    <a:pt x="2523" y="0"/>
                  </a:moveTo>
                  <a:lnTo>
                    <a:pt x="1" y="2645"/>
                  </a:lnTo>
                  <a:lnTo>
                    <a:pt x="1057" y="6900"/>
                  </a:lnTo>
                  <a:lnTo>
                    <a:pt x="4224" y="12548"/>
                  </a:lnTo>
                  <a:lnTo>
                    <a:pt x="6736" y="11093"/>
                  </a:lnTo>
                  <a:lnTo>
                    <a:pt x="4091" y="666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4502446" y="3909367"/>
              <a:ext cx="273224" cy="226668"/>
            </a:xfrm>
            <a:custGeom>
              <a:avLst/>
              <a:gdLst/>
              <a:ahLst/>
              <a:cxnLst/>
              <a:rect l="l" t="t" r="r" b="b"/>
              <a:pathLst>
                <a:path w="3486" h="2892" extrusionOk="0">
                  <a:moveTo>
                    <a:pt x="2707" y="1"/>
                  </a:moveTo>
                  <a:lnTo>
                    <a:pt x="0" y="1703"/>
                  </a:lnTo>
                  <a:lnTo>
                    <a:pt x="779" y="2892"/>
                  </a:lnTo>
                  <a:lnTo>
                    <a:pt x="3486" y="1282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3686851" y="4033125"/>
              <a:ext cx="205036" cy="262800"/>
            </a:xfrm>
            <a:custGeom>
              <a:avLst/>
              <a:gdLst/>
              <a:ahLst/>
              <a:cxnLst/>
              <a:rect l="l" t="t" r="r" b="b"/>
              <a:pathLst>
                <a:path w="2616" h="3353" extrusionOk="0">
                  <a:moveTo>
                    <a:pt x="1118" y="1"/>
                  </a:moveTo>
                  <a:lnTo>
                    <a:pt x="1" y="2645"/>
                  </a:lnTo>
                  <a:lnTo>
                    <a:pt x="1149" y="3353"/>
                  </a:lnTo>
                  <a:lnTo>
                    <a:pt x="1631" y="3066"/>
                  </a:lnTo>
                  <a:lnTo>
                    <a:pt x="2615" y="83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456265" y="4193798"/>
              <a:ext cx="370490" cy="181679"/>
            </a:xfrm>
            <a:custGeom>
              <a:avLst/>
              <a:gdLst/>
              <a:ahLst/>
              <a:cxnLst/>
              <a:rect l="l" t="t" r="r" b="b"/>
              <a:pathLst>
                <a:path w="4727" h="2318" extrusionOk="0">
                  <a:moveTo>
                    <a:pt x="3015" y="1"/>
                  </a:moveTo>
                  <a:lnTo>
                    <a:pt x="1" y="647"/>
                  </a:lnTo>
                  <a:lnTo>
                    <a:pt x="4655" y="2318"/>
                  </a:lnTo>
                  <a:lnTo>
                    <a:pt x="4727" y="954"/>
                  </a:lnTo>
                  <a:lnTo>
                    <a:pt x="4727" y="954"/>
                  </a:lnTo>
                  <a:cubicBezTo>
                    <a:pt x="4727" y="954"/>
                    <a:pt x="4714" y="955"/>
                    <a:pt x="4692" y="955"/>
                  </a:cubicBezTo>
                  <a:cubicBezTo>
                    <a:pt x="4473" y="955"/>
                    <a:pt x="3275" y="912"/>
                    <a:pt x="30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3440198" y="4221936"/>
              <a:ext cx="378563" cy="164828"/>
            </a:xfrm>
            <a:custGeom>
              <a:avLst/>
              <a:gdLst/>
              <a:ahLst/>
              <a:cxnLst/>
              <a:rect l="l" t="t" r="r" b="b"/>
              <a:pathLst>
                <a:path w="4830" h="2103" extrusionOk="0">
                  <a:moveTo>
                    <a:pt x="154" y="1"/>
                  </a:moveTo>
                  <a:lnTo>
                    <a:pt x="1" y="411"/>
                  </a:lnTo>
                  <a:lnTo>
                    <a:pt x="4686" y="2102"/>
                  </a:lnTo>
                  <a:lnTo>
                    <a:pt x="4829" y="169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3685284" y="2935606"/>
              <a:ext cx="816380" cy="1266345"/>
            </a:xfrm>
            <a:custGeom>
              <a:avLst/>
              <a:gdLst/>
              <a:ahLst/>
              <a:cxnLst/>
              <a:rect l="l" t="t" r="r" b="b"/>
              <a:pathLst>
                <a:path w="10416" h="16157" extrusionOk="0">
                  <a:moveTo>
                    <a:pt x="9134" y="0"/>
                  </a:moveTo>
                  <a:lnTo>
                    <a:pt x="6469" y="789"/>
                  </a:lnTo>
                  <a:lnTo>
                    <a:pt x="6469" y="2307"/>
                  </a:lnTo>
                  <a:lnTo>
                    <a:pt x="2491" y="8447"/>
                  </a:lnTo>
                  <a:lnTo>
                    <a:pt x="0" y="15182"/>
                  </a:lnTo>
                  <a:lnTo>
                    <a:pt x="2440" y="16156"/>
                  </a:lnTo>
                  <a:lnTo>
                    <a:pt x="4952" y="9995"/>
                  </a:lnTo>
                  <a:lnTo>
                    <a:pt x="9309" y="4829"/>
                  </a:lnTo>
                  <a:cubicBezTo>
                    <a:pt x="9791" y="4265"/>
                    <a:pt x="10119" y="3588"/>
                    <a:pt x="10252" y="2860"/>
                  </a:cubicBezTo>
                  <a:cubicBezTo>
                    <a:pt x="10416" y="1999"/>
                    <a:pt x="10098" y="902"/>
                    <a:pt x="9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670784" y="4015490"/>
              <a:ext cx="264446" cy="195317"/>
            </a:xfrm>
            <a:custGeom>
              <a:avLst/>
              <a:gdLst/>
              <a:ahLst/>
              <a:cxnLst/>
              <a:rect l="l" t="t" r="r" b="b"/>
              <a:pathLst>
                <a:path w="3374" h="2492" extrusionOk="0">
                  <a:moveTo>
                    <a:pt x="472" y="0"/>
                  </a:moveTo>
                  <a:lnTo>
                    <a:pt x="1" y="1333"/>
                  </a:lnTo>
                  <a:lnTo>
                    <a:pt x="2830" y="2491"/>
                  </a:lnTo>
                  <a:lnTo>
                    <a:pt x="3374" y="10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796971" y="2452644"/>
              <a:ext cx="456471" cy="382325"/>
            </a:xfrm>
            <a:custGeom>
              <a:avLst/>
              <a:gdLst/>
              <a:ahLst/>
              <a:cxnLst/>
              <a:rect l="l" t="t" r="r" b="b"/>
              <a:pathLst>
                <a:path w="5824" h="4878" extrusionOk="0">
                  <a:moveTo>
                    <a:pt x="687" y="1"/>
                  </a:moveTo>
                  <a:lnTo>
                    <a:pt x="0" y="380"/>
                  </a:lnTo>
                  <a:cubicBezTo>
                    <a:pt x="0" y="380"/>
                    <a:pt x="831" y="3189"/>
                    <a:pt x="1917" y="4604"/>
                  </a:cubicBezTo>
                  <a:cubicBezTo>
                    <a:pt x="2057" y="4780"/>
                    <a:pt x="2269" y="4877"/>
                    <a:pt x="2484" y="4877"/>
                  </a:cubicBezTo>
                  <a:cubicBezTo>
                    <a:pt x="2570" y="4877"/>
                    <a:pt x="2656" y="4862"/>
                    <a:pt x="2737" y="4829"/>
                  </a:cubicBezTo>
                  <a:cubicBezTo>
                    <a:pt x="3332" y="4594"/>
                    <a:pt x="4449" y="4050"/>
                    <a:pt x="5823" y="2871"/>
                  </a:cubicBezTo>
                  <a:lnTo>
                    <a:pt x="4757" y="1508"/>
                  </a:lnTo>
                  <a:lnTo>
                    <a:pt x="2912" y="285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8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4126391" y="2510017"/>
              <a:ext cx="271656" cy="274556"/>
            </a:xfrm>
            <a:custGeom>
              <a:avLst/>
              <a:gdLst/>
              <a:ahLst/>
              <a:cxnLst/>
              <a:rect l="l" t="t" r="r" b="b"/>
              <a:pathLst>
                <a:path w="3466" h="3503" extrusionOk="0">
                  <a:moveTo>
                    <a:pt x="1911" y="1"/>
                  </a:moveTo>
                  <a:cubicBezTo>
                    <a:pt x="1633" y="1"/>
                    <a:pt x="1354" y="91"/>
                    <a:pt x="1118" y="284"/>
                  </a:cubicBezTo>
                  <a:lnTo>
                    <a:pt x="0" y="1176"/>
                  </a:lnTo>
                  <a:lnTo>
                    <a:pt x="1395" y="3503"/>
                  </a:lnTo>
                  <a:lnTo>
                    <a:pt x="2768" y="2457"/>
                  </a:lnTo>
                  <a:cubicBezTo>
                    <a:pt x="3332" y="2027"/>
                    <a:pt x="3465" y="1237"/>
                    <a:pt x="3076" y="643"/>
                  </a:cubicBezTo>
                  <a:cubicBezTo>
                    <a:pt x="2804" y="232"/>
                    <a:pt x="2358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83833" y="2473571"/>
              <a:ext cx="429117" cy="524737"/>
            </a:xfrm>
            <a:custGeom>
              <a:avLst/>
              <a:gdLst/>
              <a:ahLst/>
              <a:cxnLst/>
              <a:rect l="l" t="t" r="r" b="b"/>
              <a:pathLst>
                <a:path w="5475" h="6695" extrusionOk="0">
                  <a:moveTo>
                    <a:pt x="3834" y="1"/>
                  </a:moveTo>
                  <a:lnTo>
                    <a:pt x="1661" y="749"/>
                  </a:lnTo>
                  <a:cubicBezTo>
                    <a:pt x="1661" y="749"/>
                    <a:pt x="0" y="2604"/>
                    <a:pt x="1107" y="4163"/>
                  </a:cubicBezTo>
                  <a:cubicBezTo>
                    <a:pt x="1138" y="5003"/>
                    <a:pt x="1230" y="5854"/>
                    <a:pt x="1384" y="6695"/>
                  </a:cubicBezTo>
                  <a:lnTo>
                    <a:pt x="4049" y="5895"/>
                  </a:lnTo>
                  <a:cubicBezTo>
                    <a:pt x="5474" y="1672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4213939" y="2425369"/>
              <a:ext cx="171255" cy="107142"/>
            </a:xfrm>
            <a:custGeom>
              <a:avLst/>
              <a:gdLst/>
              <a:ahLst/>
              <a:cxnLst/>
              <a:rect l="l" t="t" r="r" b="b"/>
              <a:pathLst>
                <a:path w="2185" h="1367" extrusionOk="0">
                  <a:moveTo>
                    <a:pt x="1774" y="0"/>
                  </a:moveTo>
                  <a:lnTo>
                    <a:pt x="954" y="246"/>
                  </a:lnTo>
                  <a:lnTo>
                    <a:pt x="1" y="1364"/>
                  </a:lnTo>
                  <a:cubicBezTo>
                    <a:pt x="41" y="1365"/>
                    <a:pt x="80" y="1366"/>
                    <a:pt x="120" y="1366"/>
                  </a:cubicBezTo>
                  <a:cubicBezTo>
                    <a:pt x="868" y="1366"/>
                    <a:pt x="1600" y="1093"/>
                    <a:pt x="2184" y="616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265886" y="2102376"/>
              <a:ext cx="633996" cy="626001"/>
            </a:xfrm>
            <a:custGeom>
              <a:avLst/>
              <a:gdLst/>
              <a:ahLst/>
              <a:cxnLst/>
              <a:rect l="l" t="t" r="r" b="b"/>
              <a:pathLst>
                <a:path w="8089" h="7987" extrusionOk="0">
                  <a:moveTo>
                    <a:pt x="1261" y="0"/>
                  </a:moveTo>
                  <a:cubicBezTo>
                    <a:pt x="564" y="0"/>
                    <a:pt x="0" y="564"/>
                    <a:pt x="0" y="1261"/>
                  </a:cubicBezTo>
                  <a:lnTo>
                    <a:pt x="0" y="6715"/>
                  </a:lnTo>
                  <a:cubicBezTo>
                    <a:pt x="0" y="7422"/>
                    <a:pt x="564" y="7986"/>
                    <a:pt x="1261" y="7986"/>
                  </a:cubicBezTo>
                  <a:lnTo>
                    <a:pt x="6817" y="7986"/>
                  </a:lnTo>
                  <a:cubicBezTo>
                    <a:pt x="7525" y="7986"/>
                    <a:pt x="8089" y="7422"/>
                    <a:pt x="8089" y="6715"/>
                  </a:cubicBezTo>
                  <a:lnTo>
                    <a:pt x="8089" y="1261"/>
                  </a:lnTo>
                  <a:cubicBezTo>
                    <a:pt x="8089" y="564"/>
                    <a:pt x="7525" y="0"/>
                    <a:pt x="6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449054" y="2281546"/>
              <a:ext cx="266797" cy="267659"/>
            </a:xfrm>
            <a:custGeom>
              <a:avLst/>
              <a:gdLst/>
              <a:ahLst/>
              <a:cxnLst/>
              <a:rect l="l" t="t" r="r" b="b"/>
              <a:pathLst>
                <a:path w="3404" h="3415" extrusionOk="0">
                  <a:moveTo>
                    <a:pt x="1714" y="1121"/>
                  </a:moveTo>
                  <a:cubicBezTo>
                    <a:pt x="1858" y="1121"/>
                    <a:pt x="2004" y="1174"/>
                    <a:pt x="2122" y="1292"/>
                  </a:cubicBezTo>
                  <a:cubicBezTo>
                    <a:pt x="2492" y="1661"/>
                    <a:pt x="2225" y="2297"/>
                    <a:pt x="1702" y="2297"/>
                  </a:cubicBezTo>
                  <a:cubicBezTo>
                    <a:pt x="1386" y="2297"/>
                    <a:pt x="1121" y="2033"/>
                    <a:pt x="1118" y="1707"/>
                  </a:cubicBezTo>
                  <a:lnTo>
                    <a:pt x="1118" y="1707"/>
                  </a:lnTo>
                  <a:cubicBezTo>
                    <a:pt x="1121" y="1355"/>
                    <a:pt x="1412" y="1121"/>
                    <a:pt x="1714" y="1121"/>
                  </a:cubicBezTo>
                  <a:close/>
                  <a:moveTo>
                    <a:pt x="1600" y="0"/>
                  </a:moveTo>
                  <a:cubicBezTo>
                    <a:pt x="1497" y="0"/>
                    <a:pt x="1425" y="72"/>
                    <a:pt x="1405" y="164"/>
                  </a:cubicBezTo>
                  <a:lnTo>
                    <a:pt x="1364" y="421"/>
                  </a:lnTo>
                  <a:cubicBezTo>
                    <a:pt x="1251" y="451"/>
                    <a:pt x="1138" y="492"/>
                    <a:pt x="1046" y="544"/>
                  </a:cubicBezTo>
                  <a:lnTo>
                    <a:pt x="831" y="410"/>
                  </a:lnTo>
                  <a:cubicBezTo>
                    <a:pt x="793" y="382"/>
                    <a:pt x="749" y="369"/>
                    <a:pt x="706" y="369"/>
                  </a:cubicBezTo>
                  <a:cubicBezTo>
                    <a:pt x="656" y="369"/>
                    <a:pt x="608" y="387"/>
                    <a:pt x="575" y="421"/>
                  </a:cubicBezTo>
                  <a:lnTo>
                    <a:pt x="421" y="575"/>
                  </a:lnTo>
                  <a:cubicBezTo>
                    <a:pt x="349" y="646"/>
                    <a:pt x="339" y="759"/>
                    <a:pt x="400" y="831"/>
                  </a:cubicBezTo>
                  <a:lnTo>
                    <a:pt x="544" y="1046"/>
                  </a:lnTo>
                  <a:cubicBezTo>
                    <a:pt x="493" y="1149"/>
                    <a:pt x="441" y="1251"/>
                    <a:pt x="421" y="1364"/>
                  </a:cubicBezTo>
                  <a:lnTo>
                    <a:pt x="164" y="1405"/>
                  </a:lnTo>
                  <a:cubicBezTo>
                    <a:pt x="72" y="1425"/>
                    <a:pt x="0" y="1507"/>
                    <a:pt x="0" y="1600"/>
                  </a:cubicBezTo>
                  <a:lnTo>
                    <a:pt x="0" y="1815"/>
                  </a:lnTo>
                  <a:cubicBezTo>
                    <a:pt x="0" y="1907"/>
                    <a:pt x="72" y="1989"/>
                    <a:pt x="164" y="2010"/>
                  </a:cubicBezTo>
                  <a:lnTo>
                    <a:pt x="421" y="2051"/>
                  </a:lnTo>
                  <a:cubicBezTo>
                    <a:pt x="452" y="2163"/>
                    <a:pt x="493" y="2266"/>
                    <a:pt x="554" y="2369"/>
                  </a:cubicBezTo>
                  <a:lnTo>
                    <a:pt x="400" y="2584"/>
                  </a:lnTo>
                  <a:cubicBezTo>
                    <a:pt x="339" y="2666"/>
                    <a:pt x="349" y="2768"/>
                    <a:pt x="421" y="2840"/>
                  </a:cubicBezTo>
                  <a:lnTo>
                    <a:pt x="575" y="2994"/>
                  </a:lnTo>
                  <a:cubicBezTo>
                    <a:pt x="615" y="3034"/>
                    <a:pt x="664" y="3055"/>
                    <a:pt x="714" y="3055"/>
                  </a:cubicBezTo>
                  <a:cubicBezTo>
                    <a:pt x="754" y="3055"/>
                    <a:pt x="795" y="3042"/>
                    <a:pt x="831" y="3014"/>
                  </a:cubicBezTo>
                  <a:lnTo>
                    <a:pt x="1036" y="2871"/>
                  </a:lnTo>
                  <a:cubicBezTo>
                    <a:pt x="1138" y="2922"/>
                    <a:pt x="1251" y="2963"/>
                    <a:pt x="1354" y="2994"/>
                  </a:cubicBezTo>
                  <a:lnTo>
                    <a:pt x="1405" y="3250"/>
                  </a:lnTo>
                  <a:cubicBezTo>
                    <a:pt x="1415" y="3342"/>
                    <a:pt x="1497" y="3414"/>
                    <a:pt x="1600" y="3414"/>
                  </a:cubicBezTo>
                  <a:lnTo>
                    <a:pt x="1815" y="3414"/>
                  </a:lnTo>
                  <a:cubicBezTo>
                    <a:pt x="1907" y="3414"/>
                    <a:pt x="1989" y="3342"/>
                    <a:pt x="2010" y="3250"/>
                  </a:cubicBezTo>
                  <a:lnTo>
                    <a:pt x="2051" y="2994"/>
                  </a:lnTo>
                  <a:cubicBezTo>
                    <a:pt x="2164" y="2963"/>
                    <a:pt x="2276" y="2922"/>
                    <a:pt x="2369" y="2871"/>
                  </a:cubicBezTo>
                  <a:lnTo>
                    <a:pt x="2584" y="3014"/>
                  </a:lnTo>
                  <a:cubicBezTo>
                    <a:pt x="2620" y="3042"/>
                    <a:pt x="2660" y="3055"/>
                    <a:pt x="2700" y="3055"/>
                  </a:cubicBezTo>
                  <a:cubicBezTo>
                    <a:pt x="2751" y="3055"/>
                    <a:pt x="2800" y="3034"/>
                    <a:pt x="2840" y="2994"/>
                  </a:cubicBezTo>
                  <a:lnTo>
                    <a:pt x="2994" y="2840"/>
                  </a:lnTo>
                  <a:cubicBezTo>
                    <a:pt x="3066" y="2779"/>
                    <a:pt x="3076" y="2666"/>
                    <a:pt x="3014" y="2584"/>
                  </a:cubicBezTo>
                  <a:lnTo>
                    <a:pt x="2861" y="2379"/>
                  </a:lnTo>
                  <a:cubicBezTo>
                    <a:pt x="2912" y="2276"/>
                    <a:pt x="2953" y="2174"/>
                    <a:pt x="2984" y="2061"/>
                  </a:cubicBezTo>
                  <a:lnTo>
                    <a:pt x="3240" y="2020"/>
                  </a:lnTo>
                  <a:cubicBezTo>
                    <a:pt x="3332" y="1999"/>
                    <a:pt x="3404" y="1917"/>
                    <a:pt x="3404" y="1825"/>
                  </a:cubicBezTo>
                  <a:lnTo>
                    <a:pt x="3404" y="1610"/>
                  </a:lnTo>
                  <a:cubicBezTo>
                    <a:pt x="3404" y="1507"/>
                    <a:pt x="3332" y="1425"/>
                    <a:pt x="3240" y="1415"/>
                  </a:cubicBezTo>
                  <a:lnTo>
                    <a:pt x="2984" y="1364"/>
                  </a:lnTo>
                  <a:cubicBezTo>
                    <a:pt x="2953" y="1261"/>
                    <a:pt x="2912" y="1149"/>
                    <a:pt x="2861" y="1046"/>
                  </a:cubicBezTo>
                  <a:lnTo>
                    <a:pt x="3004" y="841"/>
                  </a:lnTo>
                  <a:cubicBezTo>
                    <a:pt x="3066" y="759"/>
                    <a:pt x="3055" y="646"/>
                    <a:pt x="2984" y="585"/>
                  </a:cubicBezTo>
                  <a:lnTo>
                    <a:pt x="2830" y="431"/>
                  </a:lnTo>
                  <a:cubicBezTo>
                    <a:pt x="2796" y="391"/>
                    <a:pt x="2745" y="370"/>
                    <a:pt x="2693" y="370"/>
                  </a:cubicBezTo>
                  <a:cubicBezTo>
                    <a:pt x="2652" y="370"/>
                    <a:pt x="2610" y="383"/>
                    <a:pt x="2574" y="410"/>
                  </a:cubicBezTo>
                  <a:lnTo>
                    <a:pt x="2369" y="544"/>
                  </a:lnTo>
                  <a:cubicBezTo>
                    <a:pt x="2266" y="492"/>
                    <a:pt x="2153" y="451"/>
                    <a:pt x="2051" y="421"/>
                  </a:cubicBezTo>
                  <a:lnTo>
                    <a:pt x="1999" y="164"/>
                  </a:lnTo>
                  <a:cubicBezTo>
                    <a:pt x="1989" y="72"/>
                    <a:pt x="190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825109" y="2598113"/>
              <a:ext cx="490957" cy="337023"/>
            </a:xfrm>
            <a:custGeom>
              <a:avLst/>
              <a:gdLst/>
              <a:ahLst/>
              <a:cxnLst/>
              <a:rect l="l" t="t" r="r" b="b"/>
              <a:pathLst>
                <a:path w="6264" h="4300" extrusionOk="0">
                  <a:moveTo>
                    <a:pt x="574" y="0"/>
                  </a:moveTo>
                  <a:lnTo>
                    <a:pt x="0" y="534"/>
                  </a:lnTo>
                  <a:cubicBezTo>
                    <a:pt x="0" y="534"/>
                    <a:pt x="1497" y="3055"/>
                    <a:pt x="2922" y="4152"/>
                  </a:cubicBezTo>
                  <a:cubicBezTo>
                    <a:pt x="3046" y="4251"/>
                    <a:pt x="3195" y="4300"/>
                    <a:pt x="3344" y="4300"/>
                  </a:cubicBezTo>
                  <a:cubicBezTo>
                    <a:pt x="3490" y="4300"/>
                    <a:pt x="3636" y="4254"/>
                    <a:pt x="3762" y="4163"/>
                  </a:cubicBezTo>
                  <a:cubicBezTo>
                    <a:pt x="4285" y="3783"/>
                    <a:pt x="5218" y="2984"/>
                    <a:pt x="6264" y="1507"/>
                  </a:cubicBezTo>
                  <a:lnTo>
                    <a:pt x="4890" y="452"/>
                  </a:lnTo>
                  <a:lnTo>
                    <a:pt x="3291" y="238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4172164" y="2546540"/>
              <a:ext cx="271656" cy="277456"/>
            </a:xfrm>
            <a:custGeom>
              <a:avLst/>
              <a:gdLst/>
              <a:ahLst/>
              <a:cxnLst/>
              <a:rect l="l" t="t" r="r" b="b"/>
              <a:pathLst>
                <a:path w="3466" h="3540" extrusionOk="0">
                  <a:moveTo>
                    <a:pt x="1969" y="0"/>
                  </a:moveTo>
                  <a:cubicBezTo>
                    <a:pt x="1560" y="0"/>
                    <a:pt x="1156" y="185"/>
                    <a:pt x="893" y="546"/>
                  </a:cubicBezTo>
                  <a:lnTo>
                    <a:pt x="1" y="1612"/>
                  </a:lnTo>
                  <a:lnTo>
                    <a:pt x="1959" y="3539"/>
                  </a:lnTo>
                  <a:lnTo>
                    <a:pt x="3025" y="2176"/>
                  </a:lnTo>
                  <a:cubicBezTo>
                    <a:pt x="3466" y="1622"/>
                    <a:pt x="3394" y="833"/>
                    <a:pt x="2881" y="351"/>
                  </a:cubicBezTo>
                  <a:cubicBezTo>
                    <a:pt x="2619" y="116"/>
                    <a:pt x="2293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4272644" y="2696163"/>
              <a:ext cx="110120" cy="106907"/>
            </a:xfrm>
            <a:custGeom>
              <a:avLst/>
              <a:gdLst/>
              <a:ahLst/>
              <a:cxnLst/>
              <a:rect l="l" t="t" r="r" b="b"/>
              <a:pathLst>
                <a:path w="1405" h="1364" fill="none" extrusionOk="0">
                  <a:moveTo>
                    <a:pt x="0" y="1005"/>
                  </a:moveTo>
                  <a:lnTo>
                    <a:pt x="339" y="1364"/>
                  </a:lnTo>
                  <a:lnTo>
                    <a:pt x="1405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172164" y="2605323"/>
              <a:ext cx="56353" cy="67561"/>
            </a:xfrm>
            <a:custGeom>
              <a:avLst/>
              <a:gdLst/>
              <a:ahLst/>
              <a:cxnLst/>
              <a:rect l="l" t="t" r="r" b="b"/>
              <a:pathLst>
                <a:path w="719" h="862" fill="none" extrusionOk="0">
                  <a:moveTo>
                    <a:pt x="1" y="862"/>
                  </a:moveTo>
                  <a:lnTo>
                    <a:pt x="718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652365" y="2510017"/>
              <a:ext cx="287724" cy="190222"/>
            </a:xfrm>
            <a:custGeom>
              <a:avLst/>
              <a:gdLst/>
              <a:ahLst/>
              <a:cxnLst/>
              <a:rect l="l" t="t" r="r" b="b"/>
              <a:pathLst>
                <a:path w="3671" h="2427" extrusionOk="0">
                  <a:moveTo>
                    <a:pt x="1620" y="1"/>
                  </a:moveTo>
                  <a:cubicBezTo>
                    <a:pt x="1556" y="1"/>
                    <a:pt x="1496" y="30"/>
                    <a:pt x="1456" y="79"/>
                  </a:cubicBezTo>
                  <a:cubicBezTo>
                    <a:pt x="1394" y="171"/>
                    <a:pt x="1425" y="315"/>
                    <a:pt x="1528" y="366"/>
                  </a:cubicBezTo>
                  <a:cubicBezTo>
                    <a:pt x="1661" y="427"/>
                    <a:pt x="1784" y="499"/>
                    <a:pt x="1897" y="591"/>
                  </a:cubicBezTo>
                  <a:cubicBezTo>
                    <a:pt x="1792" y="626"/>
                    <a:pt x="1665" y="640"/>
                    <a:pt x="1528" y="640"/>
                  </a:cubicBezTo>
                  <a:cubicBezTo>
                    <a:pt x="1142" y="640"/>
                    <a:pt x="681" y="529"/>
                    <a:pt x="461" y="468"/>
                  </a:cubicBezTo>
                  <a:cubicBezTo>
                    <a:pt x="447" y="464"/>
                    <a:pt x="432" y="462"/>
                    <a:pt x="417" y="462"/>
                  </a:cubicBezTo>
                  <a:cubicBezTo>
                    <a:pt x="358" y="462"/>
                    <a:pt x="299" y="493"/>
                    <a:pt x="267" y="550"/>
                  </a:cubicBezTo>
                  <a:cubicBezTo>
                    <a:pt x="215" y="643"/>
                    <a:pt x="267" y="755"/>
                    <a:pt x="369" y="786"/>
                  </a:cubicBezTo>
                  <a:lnTo>
                    <a:pt x="1138" y="1022"/>
                  </a:lnTo>
                  <a:lnTo>
                    <a:pt x="1138" y="1022"/>
                  </a:lnTo>
                  <a:lnTo>
                    <a:pt x="215" y="899"/>
                  </a:lnTo>
                  <a:cubicBezTo>
                    <a:pt x="208" y="898"/>
                    <a:pt x="201" y="898"/>
                    <a:pt x="195" y="898"/>
                  </a:cubicBezTo>
                  <a:cubicBezTo>
                    <a:pt x="122" y="898"/>
                    <a:pt x="61" y="947"/>
                    <a:pt x="51" y="1022"/>
                  </a:cubicBezTo>
                  <a:cubicBezTo>
                    <a:pt x="41" y="1094"/>
                    <a:pt x="92" y="1165"/>
                    <a:pt x="164" y="1186"/>
                  </a:cubicBezTo>
                  <a:lnTo>
                    <a:pt x="1138" y="1371"/>
                  </a:lnTo>
                  <a:lnTo>
                    <a:pt x="144" y="1309"/>
                  </a:lnTo>
                  <a:cubicBezTo>
                    <a:pt x="72" y="1309"/>
                    <a:pt x="10" y="1360"/>
                    <a:pt x="10" y="1432"/>
                  </a:cubicBezTo>
                  <a:cubicBezTo>
                    <a:pt x="0" y="1494"/>
                    <a:pt x="41" y="1555"/>
                    <a:pt x="113" y="1576"/>
                  </a:cubicBezTo>
                  <a:cubicBezTo>
                    <a:pt x="472" y="1647"/>
                    <a:pt x="841" y="1699"/>
                    <a:pt x="1210" y="1719"/>
                  </a:cubicBezTo>
                  <a:lnTo>
                    <a:pt x="605" y="1740"/>
                  </a:lnTo>
                  <a:cubicBezTo>
                    <a:pt x="543" y="1740"/>
                    <a:pt x="492" y="1791"/>
                    <a:pt x="502" y="1852"/>
                  </a:cubicBezTo>
                  <a:cubicBezTo>
                    <a:pt x="513" y="1904"/>
                    <a:pt x="554" y="1934"/>
                    <a:pt x="595" y="1945"/>
                  </a:cubicBezTo>
                  <a:cubicBezTo>
                    <a:pt x="766" y="1964"/>
                    <a:pt x="938" y="1973"/>
                    <a:pt x="1111" y="1973"/>
                  </a:cubicBezTo>
                  <a:cubicBezTo>
                    <a:pt x="1495" y="1973"/>
                    <a:pt x="1880" y="1927"/>
                    <a:pt x="2255" y="1842"/>
                  </a:cubicBezTo>
                  <a:lnTo>
                    <a:pt x="2901" y="2426"/>
                  </a:lnTo>
                  <a:lnTo>
                    <a:pt x="3670" y="2129"/>
                  </a:lnTo>
                  <a:lnTo>
                    <a:pt x="2850" y="899"/>
                  </a:lnTo>
                  <a:lnTo>
                    <a:pt x="2512" y="386"/>
                  </a:lnTo>
                  <a:cubicBezTo>
                    <a:pt x="2450" y="284"/>
                    <a:pt x="2358" y="212"/>
                    <a:pt x="2245" y="181"/>
                  </a:cubicBezTo>
                  <a:lnTo>
                    <a:pt x="1671" y="7"/>
                  </a:lnTo>
                  <a:cubicBezTo>
                    <a:pt x="1654" y="3"/>
                    <a:pt x="1637" y="1"/>
                    <a:pt x="1620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4406826" y="2128632"/>
              <a:ext cx="216165" cy="191006"/>
            </a:xfrm>
            <a:custGeom>
              <a:avLst/>
              <a:gdLst/>
              <a:ahLst/>
              <a:cxnLst/>
              <a:rect l="l" t="t" r="r" b="b"/>
              <a:pathLst>
                <a:path w="2758" h="2437" extrusionOk="0">
                  <a:moveTo>
                    <a:pt x="1380" y="1"/>
                  </a:moveTo>
                  <a:cubicBezTo>
                    <a:pt x="894" y="1"/>
                    <a:pt x="435" y="293"/>
                    <a:pt x="246" y="773"/>
                  </a:cubicBezTo>
                  <a:cubicBezTo>
                    <a:pt x="0" y="1398"/>
                    <a:pt x="308" y="2105"/>
                    <a:pt x="933" y="2351"/>
                  </a:cubicBezTo>
                  <a:cubicBezTo>
                    <a:pt x="1079" y="2409"/>
                    <a:pt x="1230" y="2436"/>
                    <a:pt x="1378" y="2436"/>
                  </a:cubicBezTo>
                  <a:cubicBezTo>
                    <a:pt x="1864" y="2436"/>
                    <a:pt x="2323" y="2143"/>
                    <a:pt x="2512" y="1664"/>
                  </a:cubicBezTo>
                  <a:cubicBezTo>
                    <a:pt x="2758" y="1039"/>
                    <a:pt x="2450" y="332"/>
                    <a:pt x="1825" y="86"/>
                  </a:cubicBezTo>
                  <a:cubicBezTo>
                    <a:pt x="1679" y="28"/>
                    <a:pt x="152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224442" y="2278333"/>
              <a:ext cx="149466" cy="231449"/>
            </a:xfrm>
            <a:custGeom>
              <a:avLst/>
              <a:gdLst/>
              <a:ahLst/>
              <a:cxnLst/>
              <a:rect l="l" t="t" r="r" b="b"/>
              <a:pathLst>
                <a:path w="1907" h="2953" extrusionOk="0">
                  <a:moveTo>
                    <a:pt x="1046" y="0"/>
                  </a:moveTo>
                  <a:lnTo>
                    <a:pt x="0" y="1005"/>
                  </a:lnTo>
                  <a:lnTo>
                    <a:pt x="441" y="2953"/>
                  </a:lnTo>
                  <a:lnTo>
                    <a:pt x="1907" y="2512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228439" y="2334608"/>
              <a:ext cx="49064" cy="104477"/>
            </a:xfrm>
            <a:custGeom>
              <a:avLst/>
              <a:gdLst/>
              <a:ahLst/>
              <a:cxnLst/>
              <a:rect l="l" t="t" r="r" b="b"/>
              <a:pathLst>
                <a:path w="626" h="1333" extrusionOk="0">
                  <a:moveTo>
                    <a:pt x="626" y="0"/>
                  </a:moveTo>
                  <a:lnTo>
                    <a:pt x="0" y="513"/>
                  </a:lnTo>
                  <a:lnTo>
                    <a:pt x="185" y="133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4122394" y="2083016"/>
              <a:ext cx="289997" cy="295875"/>
            </a:xfrm>
            <a:custGeom>
              <a:avLst/>
              <a:gdLst/>
              <a:ahLst/>
              <a:cxnLst/>
              <a:rect l="l" t="t" r="r" b="b"/>
              <a:pathLst>
                <a:path w="3700" h="3775" extrusionOk="0">
                  <a:moveTo>
                    <a:pt x="1381" y="1"/>
                  </a:moveTo>
                  <a:cubicBezTo>
                    <a:pt x="1365" y="1"/>
                    <a:pt x="1349" y="1"/>
                    <a:pt x="1333" y="1"/>
                  </a:cubicBezTo>
                  <a:lnTo>
                    <a:pt x="1210" y="12"/>
                  </a:lnTo>
                  <a:cubicBezTo>
                    <a:pt x="1210" y="12"/>
                    <a:pt x="410" y="63"/>
                    <a:pt x="267" y="1047"/>
                  </a:cubicBezTo>
                  <a:cubicBezTo>
                    <a:pt x="267" y="1047"/>
                    <a:pt x="205" y="1416"/>
                    <a:pt x="72" y="2451"/>
                  </a:cubicBezTo>
                  <a:cubicBezTo>
                    <a:pt x="0" y="2995"/>
                    <a:pt x="267" y="3733"/>
                    <a:pt x="964" y="3774"/>
                  </a:cubicBezTo>
                  <a:cubicBezTo>
                    <a:pt x="975" y="3774"/>
                    <a:pt x="986" y="3774"/>
                    <a:pt x="997" y="3774"/>
                  </a:cubicBezTo>
                  <a:cubicBezTo>
                    <a:pt x="1317" y="3774"/>
                    <a:pt x="1683" y="3633"/>
                    <a:pt x="2020" y="3425"/>
                  </a:cubicBezTo>
                  <a:lnTo>
                    <a:pt x="2522" y="3036"/>
                  </a:lnTo>
                  <a:cubicBezTo>
                    <a:pt x="3699" y="1970"/>
                    <a:pt x="2948" y="1"/>
                    <a:pt x="138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107111" y="2237342"/>
              <a:ext cx="33781" cy="49064"/>
            </a:xfrm>
            <a:custGeom>
              <a:avLst/>
              <a:gdLst/>
              <a:ahLst/>
              <a:cxnLst/>
              <a:rect l="l" t="t" r="r" b="b"/>
              <a:pathLst>
                <a:path w="431" h="626" extrusionOk="0">
                  <a:moveTo>
                    <a:pt x="380" y="1"/>
                  </a:moveTo>
                  <a:lnTo>
                    <a:pt x="52" y="390"/>
                  </a:lnTo>
                  <a:cubicBezTo>
                    <a:pt x="0" y="431"/>
                    <a:pt x="21" y="513"/>
                    <a:pt x="82" y="534"/>
                  </a:cubicBezTo>
                  <a:lnTo>
                    <a:pt x="431" y="62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4170596" y="2053938"/>
              <a:ext cx="288508" cy="297599"/>
            </a:xfrm>
            <a:custGeom>
              <a:avLst/>
              <a:gdLst/>
              <a:ahLst/>
              <a:cxnLst/>
              <a:rect l="l" t="t" r="r" b="b"/>
              <a:pathLst>
                <a:path w="3681" h="3797" extrusionOk="0">
                  <a:moveTo>
                    <a:pt x="1523" y="1"/>
                  </a:moveTo>
                  <a:cubicBezTo>
                    <a:pt x="557" y="1"/>
                    <a:pt x="0" y="670"/>
                    <a:pt x="0" y="670"/>
                  </a:cubicBezTo>
                  <a:cubicBezTo>
                    <a:pt x="301" y="564"/>
                    <a:pt x="547" y="519"/>
                    <a:pt x="747" y="519"/>
                  </a:cubicBezTo>
                  <a:cubicBezTo>
                    <a:pt x="1988" y="519"/>
                    <a:pt x="1456" y="2269"/>
                    <a:pt x="1456" y="2269"/>
                  </a:cubicBezTo>
                  <a:cubicBezTo>
                    <a:pt x="1456" y="2269"/>
                    <a:pt x="1712" y="2699"/>
                    <a:pt x="1733" y="2863"/>
                  </a:cubicBezTo>
                  <a:lnTo>
                    <a:pt x="2051" y="3796"/>
                  </a:lnTo>
                  <a:cubicBezTo>
                    <a:pt x="2666" y="2904"/>
                    <a:pt x="3681" y="2956"/>
                    <a:pt x="3599" y="1705"/>
                  </a:cubicBezTo>
                  <a:cubicBezTo>
                    <a:pt x="3578" y="1151"/>
                    <a:pt x="3281" y="649"/>
                    <a:pt x="2809" y="372"/>
                  </a:cubicBezTo>
                  <a:cubicBezTo>
                    <a:pt x="2326" y="99"/>
                    <a:pt x="1894" y="1"/>
                    <a:pt x="1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4182666" y="2076119"/>
              <a:ext cx="151896" cy="177368"/>
            </a:xfrm>
            <a:custGeom>
              <a:avLst/>
              <a:gdLst/>
              <a:ahLst/>
              <a:cxnLst/>
              <a:rect l="l" t="t" r="r" b="b"/>
              <a:pathLst>
                <a:path w="1938" h="2263" extrusionOk="0">
                  <a:moveTo>
                    <a:pt x="1233" y="0"/>
                  </a:moveTo>
                  <a:cubicBezTo>
                    <a:pt x="1217" y="0"/>
                    <a:pt x="1202" y="6"/>
                    <a:pt x="1189" y="18"/>
                  </a:cubicBezTo>
                  <a:cubicBezTo>
                    <a:pt x="0" y="1145"/>
                    <a:pt x="1169" y="2263"/>
                    <a:pt x="1169" y="2263"/>
                  </a:cubicBezTo>
                  <a:lnTo>
                    <a:pt x="1938" y="1166"/>
                  </a:lnTo>
                  <a:cubicBezTo>
                    <a:pt x="1938" y="1166"/>
                    <a:pt x="1462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4257595" y="2222842"/>
              <a:ext cx="86607" cy="74380"/>
            </a:xfrm>
            <a:custGeom>
              <a:avLst/>
              <a:gdLst/>
              <a:ahLst/>
              <a:cxnLst/>
              <a:rect l="l" t="t" r="r" b="b"/>
              <a:pathLst>
                <a:path w="1105" h="949" extrusionOk="0">
                  <a:moveTo>
                    <a:pt x="621" y="1"/>
                  </a:moveTo>
                  <a:cubicBezTo>
                    <a:pt x="209" y="1"/>
                    <a:pt x="0" y="506"/>
                    <a:pt x="284" y="801"/>
                  </a:cubicBezTo>
                  <a:cubicBezTo>
                    <a:pt x="380" y="903"/>
                    <a:pt x="500" y="948"/>
                    <a:pt x="618" y="948"/>
                  </a:cubicBezTo>
                  <a:cubicBezTo>
                    <a:pt x="856" y="948"/>
                    <a:pt x="1087" y="764"/>
                    <a:pt x="1094" y="483"/>
                  </a:cubicBezTo>
                  <a:cubicBezTo>
                    <a:pt x="1105" y="227"/>
                    <a:pt x="900" y="11"/>
                    <a:pt x="633" y="1"/>
                  </a:cubicBezTo>
                  <a:cubicBezTo>
                    <a:pt x="629" y="1"/>
                    <a:pt x="625" y="1"/>
                    <a:pt x="62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116751" y="2039831"/>
              <a:ext cx="195317" cy="107534"/>
            </a:xfrm>
            <a:custGeom>
              <a:avLst/>
              <a:gdLst/>
              <a:ahLst/>
              <a:cxnLst/>
              <a:rect l="l" t="t" r="r" b="b"/>
              <a:pathLst>
                <a:path w="2492" h="1372" extrusionOk="0">
                  <a:moveTo>
                    <a:pt x="1242" y="1"/>
                  </a:moveTo>
                  <a:cubicBezTo>
                    <a:pt x="672" y="1"/>
                    <a:pt x="55" y="229"/>
                    <a:pt x="0" y="1198"/>
                  </a:cubicBezTo>
                  <a:cubicBezTo>
                    <a:pt x="332" y="1314"/>
                    <a:pt x="678" y="1372"/>
                    <a:pt x="1022" y="1372"/>
                  </a:cubicBezTo>
                  <a:cubicBezTo>
                    <a:pt x="1529" y="1372"/>
                    <a:pt x="2034" y="1247"/>
                    <a:pt x="2492" y="1003"/>
                  </a:cubicBezTo>
                  <a:lnTo>
                    <a:pt x="2225" y="183"/>
                  </a:lnTo>
                  <a:cubicBezTo>
                    <a:pt x="2225" y="183"/>
                    <a:pt x="1752" y="1"/>
                    <a:pt x="1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967078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33" y="0"/>
                    <a:pt x="1" y="2133"/>
                    <a:pt x="1" y="4747"/>
                  </a:cubicBezTo>
                  <a:cubicBezTo>
                    <a:pt x="1" y="7371"/>
                    <a:pt x="2133" y="9493"/>
                    <a:pt x="4747" y="9493"/>
                  </a:cubicBezTo>
                  <a:cubicBezTo>
                    <a:pt x="7371" y="9493"/>
                    <a:pt x="9493" y="7371"/>
                    <a:pt x="9493" y="4747"/>
                  </a:cubicBezTo>
                  <a:cubicBezTo>
                    <a:pt x="9493" y="2133"/>
                    <a:pt x="7371" y="0"/>
                    <a:pt x="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913233" y="2770073"/>
              <a:ext cx="744116" cy="744116"/>
            </a:xfrm>
            <a:custGeom>
              <a:avLst/>
              <a:gdLst/>
              <a:ahLst/>
              <a:cxnLst/>
              <a:rect l="l" t="t" r="r" b="b"/>
              <a:pathLst>
                <a:path w="9494" h="9494" extrusionOk="0">
                  <a:moveTo>
                    <a:pt x="4747" y="0"/>
                  </a:moveTo>
                  <a:cubicBezTo>
                    <a:pt x="2123" y="0"/>
                    <a:pt x="1" y="2133"/>
                    <a:pt x="1" y="4747"/>
                  </a:cubicBezTo>
                  <a:cubicBezTo>
                    <a:pt x="1" y="7371"/>
                    <a:pt x="2123" y="9493"/>
                    <a:pt x="4747" y="9493"/>
                  </a:cubicBezTo>
                  <a:cubicBezTo>
                    <a:pt x="7361" y="9493"/>
                    <a:pt x="9494" y="7371"/>
                    <a:pt x="9494" y="4747"/>
                  </a:cubicBezTo>
                  <a:cubicBezTo>
                    <a:pt x="9494" y="2133"/>
                    <a:pt x="7361" y="0"/>
                    <a:pt x="4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986359" y="2843983"/>
              <a:ext cx="597080" cy="597080"/>
            </a:xfrm>
            <a:custGeom>
              <a:avLst/>
              <a:gdLst/>
              <a:ahLst/>
              <a:cxnLst/>
              <a:rect l="l" t="t" r="r" b="b"/>
              <a:pathLst>
                <a:path w="7618" h="7618" extrusionOk="0">
                  <a:moveTo>
                    <a:pt x="3814" y="0"/>
                  </a:moveTo>
                  <a:cubicBezTo>
                    <a:pt x="1702" y="0"/>
                    <a:pt x="1" y="1702"/>
                    <a:pt x="1" y="3804"/>
                  </a:cubicBezTo>
                  <a:cubicBezTo>
                    <a:pt x="1" y="5916"/>
                    <a:pt x="1702" y="7617"/>
                    <a:pt x="3814" y="7617"/>
                  </a:cubicBezTo>
                  <a:cubicBezTo>
                    <a:pt x="5916" y="7617"/>
                    <a:pt x="7617" y="5916"/>
                    <a:pt x="7617" y="3804"/>
                  </a:cubicBezTo>
                  <a:cubicBezTo>
                    <a:pt x="7617" y="1702"/>
                    <a:pt x="5916" y="0"/>
                    <a:pt x="3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943016" y="2840299"/>
              <a:ext cx="531164" cy="533281"/>
            </a:xfrm>
            <a:custGeom>
              <a:avLst/>
              <a:gdLst/>
              <a:ahLst/>
              <a:cxnLst/>
              <a:rect l="l" t="t" r="r" b="b"/>
              <a:pathLst>
                <a:path w="6777" h="6804" extrusionOk="0">
                  <a:moveTo>
                    <a:pt x="4309" y="1"/>
                  </a:moveTo>
                  <a:cubicBezTo>
                    <a:pt x="3205" y="1"/>
                    <a:pt x="2110" y="478"/>
                    <a:pt x="1353" y="1401"/>
                  </a:cubicBezTo>
                  <a:cubicBezTo>
                    <a:pt x="0" y="3051"/>
                    <a:pt x="277" y="5491"/>
                    <a:pt x="1958" y="6803"/>
                  </a:cubicBezTo>
                  <a:cubicBezTo>
                    <a:pt x="1251" y="6065"/>
                    <a:pt x="851" y="5091"/>
                    <a:pt x="841" y="4066"/>
                  </a:cubicBezTo>
                  <a:cubicBezTo>
                    <a:pt x="841" y="1827"/>
                    <a:pt x="2680" y="254"/>
                    <a:pt x="4661" y="254"/>
                  </a:cubicBezTo>
                  <a:cubicBezTo>
                    <a:pt x="5374" y="254"/>
                    <a:pt x="6106" y="458"/>
                    <a:pt x="6776" y="909"/>
                  </a:cubicBezTo>
                  <a:cubicBezTo>
                    <a:pt x="6057" y="298"/>
                    <a:pt x="5181" y="1"/>
                    <a:pt x="4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192883" y="2935606"/>
              <a:ext cx="184030" cy="413833"/>
            </a:xfrm>
            <a:custGeom>
              <a:avLst/>
              <a:gdLst/>
              <a:ahLst/>
              <a:cxnLst/>
              <a:rect l="l" t="t" r="r" b="b"/>
              <a:pathLst>
                <a:path w="2348" h="5280" extrusionOk="0">
                  <a:moveTo>
                    <a:pt x="943" y="0"/>
                  </a:moveTo>
                  <a:lnTo>
                    <a:pt x="943" y="441"/>
                  </a:lnTo>
                  <a:cubicBezTo>
                    <a:pt x="226" y="472"/>
                    <a:pt x="0" y="728"/>
                    <a:pt x="0" y="1476"/>
                  </a:cubicBezTo>
                  <a:cubicBezTo>
                    <a:pt x="0" y="2132"/>
                    <a:pt x="62" y="2368"/>
                    <a:pt x="308" y="2532"/>
                  </a:cubicBezTo>
                  <a:cubicBezTo>
                    <a:pt x="574" y="2727"/>
                    <a:pt x="1159" y="2881"/>
                    <a:pt x="1384" y="3096"/>
                  </a:cubicBezTo>
                  <a:cubicBezTo>
                    <a:pt x="1497" y="3199"/>
                    <a:pt x="1497" y="3260"/>
                    <a:pt x="1497" y="3465"/>
                  </a:cubicBezTo>
                  <a:cubicBezTo>
                    <a:pt x="1497" y="3885"/>
                    <a:pt x="1466" y="3998"/>
                    <a:pt x="1159" y="3998"/>
                  </a:cubicBezTo>
                  <a:cubicBezTo>
                    <a:pt x="841" y="3998"/>
                    <a:pt x="820" y="3814"/>
                    <a:pt x="820" y="3486"/>
                  </a:cubicBezTo>
                  <a:cubicBezTo>
                    <a:pt x="820" y="3414"/>
                    <a:pt x="820" y="3342"/>
                    <a:pt x="831" y="3270"/>
                  </a:cubicBezTo>
                  <a:lnTo>
                    <a:pt x="52" y="3270"/>
                  </a:lnTo>
                  <a:cubicBezTo>
                    <a:pt x="31" y="3424"/>
                    <a:pt x="11" y="3588"/>
                    <a:pt x="21" y="3752"/>
                  </a:cubicBezTo>
                  <a:cubicBezTo>
                    <a:pt x="21" y="4490"/>
                    <a:pt x="328" y="4706"/>
                    <a:pt x="943" y="4726"/>
                  </a:cubicBezTo>
                  <a:lnTo>
                    <a:pt x="943" y="5280"/>
                  </a:lnTo>
                  <a:lnTo>
                    <a:pt x="1384" y="5280"/>
                  </a:lnTo>
                  <a:lnTo>
                    <a:pt x="1384" y="4726"/>
                  </a:lnTo>
                  <a:cubicBezTo>
                    <a:pt x="2153" y="4675"/>
                    <a:pt x="2348" y="4316"/>
                    <a:pt x="2348" y="3301"/>
                  </a:cubicBezTo>
                  <a:cubicBezTo>
                    <a:pt x="2348" y="2583"/>
                    <a:pt x="2133" y="2512"/>
                    <a:pt x="1825" y="2358"/>
                  </a:cubicBezTo>
                  <a:cubicBezTo>
                    <a:pt x="1599" y="2255"/>
                    <a:pt x="1343" y="2173"/>
                    <a:pt x="1087" y="2050"/>
                  </a:cubicBezTo>
                  <a:cubicBezTo>
                    <a:pt x="851" y="1948"/>
                    <a:pt x="831" y="1897"/>
                    <a:pt x="831" y="1548"/>
                  </a:cubicBezTo>
                  <a:cubicBezTo>
                    <a:pt x="831" y="1200"/>
                    <a:pt x="892" y="1118"/>
                    <a:pt x="1148" y="1118"/>
                  </a:cubicBezTo>
                  <a:cubicBezTo>
                    <a:pt x="1446" y="1118"/>
                    <a:pt x="1487" y="1261"/>
                    <a:pt x="1487" y="1558"/>
                  </a:cubicBezTo>
                  <a:lnTo>
                    <a:pt x="1487" y="1794"/>
                  </a:lnTo>
                  <a:lnTo>
                    <a:pt x="2256" y="1794"/>
                  </a:lnTo>
                  <a:cubicBezTo>
                    <a:pt x="2276" y="1651"/>
                    <a:pt x="2286" y="1507"/>
                    <a:pt x="2286" y="1364"/>
                  </a:cubicBezTo>
                  <a:cubicBezTo>
                    <a:pt x="2286" y="697"/>
                    <a:pt x="2040" y="472"/>
                    <a:pt x="1384" y="441"/>
                  </a:cubicBezTo>
                  <a:lnTo>
                    <a:pt x="13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794334" y="4178593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87" y="1425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885957" y="4178593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449961" y="417859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794334" y="3953572"/>
              <a:ext cx="884725" cy="112550"/>
            </a:xfrm>
            <a:custGeom>
              <a:avLst/>
              <a:gdLst/>
              <a:ahLst/>
              <a:cxnLst/>
              <a:rect l="l" t="t" r="r" b="b"/>
              <a:pathLst>
                <a:path w="1128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87" y="143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885957" y="3953572"/>
              <a:ext cx="168825" cy="112550"/>
            </a:xfrm>
            <a:custGeom>
              <a:avLst/>
              <a:gdLst/>
              <a:ahLst/>
              <a:cxnLst/>
              <a:rect l="l" t="t" r="r" b="b"/>
              <a:pathLst>
                <a:path w="2154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1449961" y="395357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794334" y="3617724"/>
              <a:ext cx="884725" cy="111766"/>
            </a:xfrm>
            <a:custGeom>
              <a:avLst/>
              <a:gdLst/>
              <a:ahLst/>
              <a:cxnLst/>
              <a:rect l="l" t="t" r="r" b="b"/>
              <a:pathLst>
                <a:path w="1128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87" y="142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885957" y="3617724"/>
              <a:ext cx="168825" cy="111766"/>
            </a:xfrm>
            <a:custGeom>
              <a:avLst/>
              <a:gdLst/>
              <a:ahLst/>
              <a:cxnLst/>
              <a:rect l="l" t="t" r="r" b="b"/>
              <a:pathLst>
                <a:path w="2154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1449961" y="361772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900379" y="4290281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1277" y="143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991218" y="4290281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0"/>
                  </a:moveTo>
                  <a:lnTo>
                    <a:pt x="0" y="1435"/>
                  </a:lnTo>
                  <a:lnTo>
                    <a:pt x="2153" y="143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555222" y="4290281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0"/>
                  </a:moveTo>
                  <a:lnTo>
                    <a:pt x="1" y="1435"/>
                  </a:lnTo>
                  <a:lnTo>
                    <a:pt x="1579" y="143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900379" y="3841884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1277" y="142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991218" y="3841884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555222" y="3841884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900379" y="3505253"/>
              <a:ext cx="883941" cy="111766"/>
            </a:xfrm>
            <a:custGeom>
              <a:avLst/>
              <a:gdLst/>
              <a:ahLst/>
              <a:cxnLst/>
              <a:rect l="l" t="t" r="r" b="b"/>
              <a:pathLst>
                <a:path w="11278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1277" y="142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991218" y="3505253"/>
              <a:ext cx="168747" cy="111766"/>
            </a:xfrm>
            <a:custGeom>
              <a:avLst/>
              <a:gdLst/>
              <a:ahLst/>
              <a:cxnLst/>
              <a:rect l="l" t="t" r="r" b="b"/>
              <a:pathLst>
                <a:path w="2153" h="1426" extrusionOk="0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555222" y="3505253"/>
              <a:ext cx="123836" cy="111766"/>
            </a:xfrm>
            <a:custGeom>
              <a:avLst/>
              <a:gdLst/>
              <a:ahLst/>
              <a:cxnLst/>
              <a:rect l="l" t="t" r="r" b="b"/>
              <a:pathLst>
                <a:path w="1580" h="1426" extrusionOk="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900379" y="3729412"/>
              <a:ext cx="883941" cy="112550"/>
            </a:xfrm>
            <a:custGeom>
              <a:avLst/>
              <a:gdLst/>
              <a:ahLst/>
              <a:cxnLst/>
              <a:rect l="l" t="t" r="r" b="b"/>
              <a:pathLst>
                <a:path w="11278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991218" y="3729412"/>
              <a:ext cx="168747" cy="112550"/>
            </a:xfrm>
            <a:custGeom>
              <a:avLst/>
              <a:gdLst/>
              <a:ahLst/>
              <a:cxnLst/>
              <a:rect l="l" t="t" r="r" b="b"/>
              <a:pathLst>
                <a:path w="2153" h="1436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555222" y="3729412"/>
              <a:ext cx="123836" cy="112550"/>
            </a:xfrm>
            <a:custGeom>
              <a:avLst/>
              <a:gdLst/>
              <a:ahLst/>
              <a:cxnLst/>
              <a:rect l="l" t="t" r="r" b="b"/>
              <a:pathLst>
                <a:path w="1580" h="1436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900379" y="4066043"/>
              <a:ext cx="883941" cy="112628"/>
            </a:xfrm>
            <a:custGeom>
              <a:avLst/>
              <a:gdLst/>
              <a:ahLst/>
              <a:cxnLst/>
              <a:rect l="l" t="t" r="r" b="b"/>
              <a:pathLst>
                <a:path w="11278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991218" y="4066043"/>
              <a:ext cx="168747" cy="112628"/>
            </a:xfrm>
            <a:custGeom>
              <a:avLst/>
              <a:gdLst/>
              <a:ahLst/>
              <a:cxnLst/>
              <a:rect l="l" t="t" r="r" b="b"/>
              <a:pathLst>
                <a:path w="2153" h="1437" extrusionOk="0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1555222" y="4066043"/>
              <a:ext cx="123836" cy="112628"/>
            </a:xfrm>
            <a:custGeom>
              <a:avLst/>
              <a:gdLst/>
              <a:ahLst/>
              <a:cxnLst/>
              <a:rect l="l" t="t" r="r" b="b"/>
              <a:pathLst>
                <a:path w="1580" h="1437" extrusionOk="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900379" y="4290281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noFill/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900379" y="417859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00379" y="4066043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900379" y="3953572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900379" y="3841884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900379" y="3729412"/>
              <a:ext cx="883941" cy="78"/>
            </a:xfrm>
            <a:custGeom>
              <a:avLst/>
              <a:gdLst/>
              <a:ahLst/>
              <a:cxnLst/>
              <a:rect l="l" t="t" r="r" b="b"/>
              <a:pathLst>
                <a:path w="11278" h="1" fill="none" extrusionOk="0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900379" y="3617724"/>
              <a:ext cx="778680" cy="78"/>
            </a:xfrm>
            <a:custGeom>
              <a:avLst/>
              <a:gdLst/>
              <a:ahLst/>
              <a:cxnLst/>
              <a:rect l="l" t="t" r="r" b="b"/>
              <a:pathLst>
                <a:path w="9935" h="1" fill="none" extrusionOk="0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w="3075" cap="flat" cmpd="sng">
              <a:solidFill>
                <a:srgbClr val="8787ED"/>
              </a:solidFill>
              <a:prstDash val="solid"/>
              <a:miter lim="102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824039" y="3748693"/>
              <a:ext cx="151974" cy="151974"/>
            </a:xfrm>
            <a:custGeom>
              <a:avLst/>
              <a:gdLst/>
              <a:ahLst/>
              <a:cxnLst/>
              <a:rect l="l" t="t" r="r" b="b"/>
              <a:pathLst>
                <a:path w="1939" h="1939" extrusionOk="0">
                  <a:moveTo>
                    <a:pt x="975" y="1"/>
                  </a:moveTo>
                  <a:cubicBezTo>
                    <a:pt x="975" y="534"/>
                    <a:pt x="534" y="974"/>
                    <a:pt x="1" y="974"/>
                  </a:cubicBezTo>
                  <a:cubicBezTo>
                    <a:pt x="534" y="974"/>
                    <a:pt x="964" y="1405"/>
                    <a:pt x="975" y="1938"/>
                  </a:cubicBezTo>
                  <a:cubicBezTo>
                    <a:pt x="975" y="1405"/>
                    <a:pt x="1405" y="974"/>
                    <a:pt x="1938" y="974"/>
                  </a:cubicBezTo>
                  <a:cubicBezTo>
                    <a:pt x="1405" y="974"/>
                    <a:pt x="975" y="534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1553654" y="3064145"/>
              <a:ext cx="207387" cy="206525"/>
            </a:xfrm>
            <a:custGeom>
              <a:avLst/>
              <a:gdLst/>
              <a:ahLst/>
              <a:cxnLst/>
              <a:rect l="l" t="t" r="r" b="b"/>
              <a:pathLst>
                <a:path w="2646" h="2635" extrusionOk="0">
                  <a:moveTo>
                    <a:pt x="1323" y="0"/>
                  </a:moveTo>
                  <a:cubicBezTo>
                    <a:pt x="1323" y="728"/>
                    <a:pt x="738" y="1313"/>
                    <a:pt x="0" y="1323"/>
                  </a:cubicBezTo>
                  <a:cubicBezTo>
                    <a:pt x="728" y="1323"/>
                    <a:pt x="1323" y="1907"/>
                    <a:pt x="1323" y="2635"/>
                  </a:cubicBezTo>
                  <a:cubicBezTo>
                    <a:pt x="1323" y="1913"/>
                    <a:pt x="1907" y="1323"/>
                    <a:pt x="2627" y="1323"/>
                  </a:cubicBezTo>
                  <a:cubicBezTo>
                    <a:pt x="2633" y="1323"/>
                    <a:pt x="2639" y="1323"/>
                    <a:pt x="2645" y="1323"/>
                  </a:cubicBezTo>
                  <a:cubicBezTo>
                    <a:pt x="1917" y="1313"/>
                    <a:pt x="1323" y="728"/>
                    <a:pt x="1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1998759" y="4254070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2"/>
                  </a:lnTo>
                  <a:lnTo>
                    <a:pt x="4316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1997976" y="4355334"/>
              <a:ext cx="339139" cy="49064"/>
            </a:xfrm>
            <a:custGeom>
              <a:avLst/>
              <a:gdLst/>
              <a:ahLst/>
              <a:cxnLst/>
              <a:rect l="l" t="t" r="r" b="b"/>
              <a:pathLst>
                <a:path w="4327" h="626" extrusionOk="0">
                  <a:moveTo>
                    <a:pt x="11" y="0"/>
                  </a:moveTo>
                  <a:lnTo>
                    <a:pt x="0" y="574"/>
                  </a:lnTo>
                  <a:lnTo>
                    <a:pt x="4316" y="626"/>
                  </a:lnTo>
                  <a:lnTo>
                    <a:pt x="4326" y="5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2021254" y="4086186"/>
              <a:ext cx="139120" cy="167963"/>
            </a:xfrm>
            <a:custGeom>
              <a:avLst/>
              <a:gdLst/>
              <a:ahLst/>
              <a:cxnLst/>
              <a:rect l="l" t="t" r="r" b="b"/>
              <a:pathLst>
                <a:path w="1775" h="2143" extrusionOk="0">
                  <a:moveTo>
                    <a:pt x="226" y="0"/>
                  </a:moveTo>
                  <a:lnTo>
                    <a:pt x="1" y="2143"/>
                  </a:lnTo>
                  <a:lnTo>
                    <a:pt x="1549" y="2143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366741" y="4258068"/>
              <a:ext cx="338356" cy="105339"/>
            </a:xfrm>
            <a:custGeom>
              <a:avLst/>
              <a:gdLst/>
              <a:ahLst/>
              <a:cxnLst/>
              <a:rect l="l" t="t" r="r" b="b"/>
              <a:pathLst>
                <a:path w="4317" h="1344" extrusionOk="0">
                  <a:moveTo>
                    <a:pt x="288" y="1"/>
                  </a:moveTo>
                  <a:lnTo>
                    <a:pt x="1" y="1293"/>
                  </a:lnTo>
                  <a:lnTo>
                    <a:pt x="4317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2365957" y="4359331"/>
              <a:ext cx="339139" cy="48281"/>
            </a:xfrm>
            <a:custGeom>
              <a:avLst/>
              <a:gdLst/>
              <a:ahLst/>
              <a:cxnLst/>
              <a:rect l="l" t="t" r="r" b="b"/>
              <a:pathLst>
                <a:path w="4327" h="616" extrusionOk="0">
                  <a:moveTo>
                    <a:pt x="11" y="1"/>
                  </a:moveTo>
                  <a:lnTo>
                    <a:pt x="0" y="565"/>
                  </a:lnTo>
                  <a:lnTo>
                    <a:pt x="4316" y="616"/>
                  </a:lnTo>
                  <a:lnTo>
                    <a:pt x="4327" y="5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2387668" y="4090183"/>
              <a:ext cx="122974" cy="167963"/>
            </a:xfrm>
            <a:custGeom>
              <a:avLst/>
              <a:gdLst/>
              <a:ahLst/>
              <a:cxnLst/>
              <a:rect l="l" t="t" r="r" b="b"/>
              <a:pathLst>
                <a:path w="1569" h="2143" extrusionOk="0">
                  <a:moveTo>
                    <a:pt x="0" y="0"/>
                  </a:moveTo>
                  <a:lnTo>
                    <a:pt x="21" y="2143"/>
                  </a:lnTo>
                  <a:lnTo>
                    <a:pt x="1569" y="2143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2005970" y="2826269"/>
              <a:ext cx="553737" cy="1378895"/>
            </a:xfrm>
            <a:custGeom>
              <a:avLst/>
              <a:gdLst/>
              <a:ahLst/>
              <a:cxnLst/>
              <a:rect l="l" t="t" r="r" b="b"/>
              <a:pathLst>
                <a:path w="7065" h="17593" extrusionOk="0">
                  <a:moveTo>
                    <a:pt x="6500" y="1"/>
                  </a:moveTo>
                  <a:lnTo>
                    <a:pt x="2482" y="206"/>
                  </a:lnTo>
                  <a:lnTo>
                    <a:pt x="1446" y="390"/>
                  </a:lnTo>
                  <a:lnTo>
                    <a:pt x="1" y="17510"/>
                  </a:lnTo>
                  <a:lnTo>
                    <a:pt x="2574" y="17592"/>
                  </a:lnTo>
                  <a:lnTo>
                    <a:pt x="4122" y="3927"/>
                  </a:lnTo>
                  <a:lnTo>
                    <a:pt x="4542" y="17459"/>
                  </a:lnTo>
                  <a:lnTo>
                    <a:pt x="7064" y="17480"/>
                  </a:lnTo>
                  <a:lnTo>
                    <a:pt x="6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2457580" y="2297614"/>
              <a:ext cx="146252" cy="306221"/>
            </a:xfrm>
            <a:custGeom>
              <a:avLst/>
              <a:gdLst/>
              <a:ahLst/>
              <a:cxnLst/>
              <a:rect l="l" t="t" r="r" b="b"/>
              <a:pathLst>
                <a:path w="1866" h="3907" extrusionOk="0">
                  <a:moveTo>
                    <a:pt x="308" y="0"/>
                  </a:moveTo>
                  <a:lnTo>
                    <a:pt x="0" y="3906"/>
                  </a:lnTo>
                  <a:lnTo>
                    <a:pt x="1866" y="3137"/>
                  </a:lnTo>
                  <a:cubicBezTo>
                    <a:pt x="1866" y="913"/>
                    <a:pt x="308" y="0"/>
                    <a:pt x="308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75099" y="2245414"/>
              <a:ext cx="462035" cy="649279"/>
            </a:xfrm>
            <a:custGeom>
              <a:avLst/>
              <a:gdLst/>
              <a:ahLst/>
              <a:cxnLst/>
              <a:rect l="l" t="t" r="r" b="b"/>
              <a:pathLst>
                <a:path w="5895" h="8284" extrusionOk="0">
                  <a:moveTo>
                    <a:pt x="3004" y="0"/>
                  </a:moveTo>
                  <a:lnTo>
                    <a:pt x="2707" y="21"/>
                  </a:lnTo>
                  <a:cubicBezTo>
                    <a:pt x="2061" y="72"/>
                    <a:pt x="1425" y="215"/>
                    <a:pt x="831" y="451"/>
                  </a:cubicBezTo>
                  <a:cubicBezTo>
                    <a:pt x="687" y="513"/>
                    <a:pt x="544" y="584"/>
                    <a:pt x="410" y="646"/>
                  </a:cubicBezTo>
                  <a:cubicBezTo>
                    <a:pt x="0" y="861"/>
                    <a:pt x="123" y="1333"/>
                    <a:pt x="175" y="1815"/>
                  </a:cubicBezTo>
                  <a:lnTo>
                    <a:pt x="421" y="8283"/>
                  </a:lnTo>
                  <a:lnTo>
                    <a:pt x="5639" y="8160"/>
                  </a:lnTo>
                  <a:lnTo>
                    <a:pt x="5844" y="2030"/>
                  </a:lnTo>
                  <a:cubicBezTo>
                    <a:pt x="5895" y="1374"/>
                    <a:pt x="5505" y="759"/>
                    <a:pt x="4890" y="533"/>
                  </a:cubicBezTo>
                  <a:cubicBezTo>
                    <a:pt x="4204" y="287"/>
                    <a:pt x="3373" y="21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2520988" y="2429366"/>
              <a:ext cx="10581" cy="148760"/>
            </a:xfrm>
            <a:custGeom>
              <a:avLst/>
              <a:gdLst/>
              <a:ahLst/>
              <a:cxnLst/>
              <a:rect l="l" t="t" r="r" b="b"/>
              <a:pathLst>
                <a:path w="135" h="1898" fill="none" extrusionOk="0">
                  <a:moveTo>
                    <a:pt x="1" y="1897"/>
                  </a:moveTo>
                  <a:lnTo>
                    <a:pt x="134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2215708" y="2244474"/>
              <a:ext cx="205741" cy="109493"/>
            </a:xfrm>
            <a:custGeom>
              <a:avLst/>
              <a:gdLst/>
              <a:ahLst/>
              <a:cxnLst/>
              <a:rect l="l" t="t" r="r" b="b"/>
              <a:pathLst>
                <a:path w="2625" h="1397" extrusionOk="0">
                  <a:moveTo>
                    <a:pt x="1121" y="1"/>
                  </a:moveTo>
                  <a:cubicBezTo>
                    <a:pt x="742" y="1"/>
                    <a:pt x="371" y="61"/>
                    <a:pt x="0" y="156"/>
                  </a:cubicBezTo>
                  <a:lnTo>
                    <a:pt x="1846" y="1396"/>
                  </a:lnTo>
                  <a:lnTo>
                    <a:pt x="2625" y="371"/>
                  </a:lnTo>
                  <a:cubicBezTo>
                    <a:pt x="2625" y="371"/>
                    <a:pt x="1825" y="53"/>
                    <a:pt x="1210" y="2"/>
                  </a:cubicBezTo>
                  <a:cubicBezTo>
                    <a:pt x="1180" y="1"/>
                    <a:pt x="1151" y="1"/>
                    <a:pt x="1121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2317755" y="2523341"/>
              <a:ext cx="413833" cy="407563"/>
            </a:xfrm>
            <a:custGeom>
              <a:avLst/>
              <a:gdLst/>
              <a:ahLst/>
              <a:cxnLst/>
              <a:rect l="l" t="t" r="r" b="b"/>
              <a:pathLst>
                <a:path w="5280" h="5200" extrusionOk="0">
                  <a:moveTo>
                    <a:pt x="1355" y="0"/>
                  </a:moveTo>
                  <a:cubicBezTo>
                    <a:pt x="1209" y="0"/>
                    <a:pt x="1085" y="110"/>
                    <a:pt x="1046" y="257"/>
                  </a:cubicBezTo>
                  <a:lnTo>
                    <a:pt x="41" y="4737"/>
                  </a:lnTo>
                  <a:cubicBezTo>
                    <a:pt x="0" y="4942"/>
                    <a:pt x="144" y="5137"/>
                    <a:pt x="359" y="5137"/>
                  </a:cubicBezTo>
                  <a:lnTo>
                    <a:pt x="3947" y="5199"/>
                  </a:lnTo>
                  <a:cubicBezTo>
                    <a:pt x="3954" y="5199"/>
                    <a:pt x="3960" y="5199"/>
                    <a:pt x="3967" y="5199"/>
                  </a:cubicBezTo>
                  <a:cubicBezTo>
                    <a:pt x="4112" y="5199"/>
                    <a:pt x="4236" y="5090"/>
                    <a:pt x="4275" y="4942"/>
                  </a:cubicBezTo>
                  <a:lnTo>
                    <a:pt x="5239" y="462"/>
                  </a:lnTo>
                  <a:cubicBezTo>
                    <a:pt x="5280" y="257"/>
                    <a:pt x="5126" y="63"/>
                    <a:pt x="4921" y="63"/>
                  </a:cubicBezTo>
                  <a:lnTo>
                    <a:pt x="1374" y="1"/>
                  </a:lnTo>
                  <a:cubicBezTo>
                    <a:pt x="1368" y="1"/>
                    <a:pt x="1361" y="0"/>
                    <a:pt x="13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2325750" y="2534627"/>
              <a:ext cx="411482" cy="399412"/>
            </a:xfrm>
            <a:custGeom>
              <a:avLst/>
              <a:gdLst/>
              <a:ahLst/>
              <a:cxnLst/>
              <a:rect l="l" t="t" r="r" b="b"/>
              <a:pathLst>
                <a:path w="5250" h="5096" extrusionOk="0">
                  <a:moveTo>
                    <a:pt x="5034" y="1"/>
                  </a:moveTo>
                  <a:lnTo>
                    <a:pt x="1" y="4860"/>
                  </a:lnTo>
                  <a:lnTo>
                    <a:pt x="226" y="5096"/>
                  </a:lnTo>
                  <a:lnTo>
                    <a:pt x="5250" y="226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B0B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2332177" y="2538624"/>
              <a:ext cx="414695" cy="407563"/>
            </a:xfrm>
            <a:custGeom>
              <a:avLst/>
              <a:gdLst/>
              <a:ahLst/>
              <a:cxnLst/>
              <a:rect l="l" t="t" r="r" b="b"/>
              <a:pathLst>
                <a:path w="5291" h="5200" extrusionOk="0">
                  <a:moveTo>
                    <a:pt x="1365" y="0"/>
                  </a:moveTo>
                  <a:cubicBezTo>
                    <a:pt x="1219" y="0"/>
                    <a:pt x="1086" y="110"/>
                    <a:pt x="1057" y="257"/>
                  </a:cubicBezTo>
                  <a:lnTo>
                    <a:pt x="52" y="4737"/>
                  </a:lnTo>
                  <a:cubicBezTo>
                    <a:pt x="1" y="4942"/>
                    <a:pt x="155" y="5137"/>
                    <a:pt x="370" y="5137"/>
                  </a:cubicBezTo>
                  <a:lnTo>
                    <a:pt x="3958" y="5198"/>
                  </a:lnTo>
                  <a:cubicBezTo>
                    <a:pt x="3964" y="5199"/>
                    <a:pt x="3971" y="5199"/>
                    <a:pt x="3977" y="5199"/>
                  </a:cubicBezTo>
                  <a:cubicBezTo>
                    <a:pt x="4123" y="5199"/>
                    <a:pt x="4247" y="5089"/>
                    <a:pt x="4286" y="4942"/>
                  </a:cubicBezTo>
                  <a:lnTo>
                    <a:pt x="5250" y="462"/>
                  </a:lnTo>
                  <a:cubicBezTo>
                    <a:pt x="5291" y="257"/>
                    <a:pt x="5137" y="62"/>
                    <a:pt x="4932" y="62"/>
                  </a:cubicBezTo>
                  <a:lnTo>
                    <a:pt x="1385" y="1"/>
                  </a:lnTo>
                  <a:cubicBezTo>
                    <a:pt x="1378" y="0"/>
                    <a:pt x="1372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2636751" y="2667085"/>
              <a:ext cx="116391" cy="148839"/>
            </a:xfrm>
            <a:custGeom>
              <a:avLst/>
              <a:gdLst/>
              <a:ahLst/>
              <a:cxnLst/>
              <a:rect l="l" t="t" r="r" b="b"/>
              <a:pathLst>
                <a:path w="1485" h="1899" extrusionOk="0">
                  <a:moveTo>
                    <a:pt x="1118" y="1"/>
                  </a:moveTo>
                  <a:cubicBezTo>
                    <a:pt x="1108" y="1"/>
                    <a:pt x="1097" y="1"/>
                    <a:pt x="1087" y="2"/>
                  </a:cubicBezTo>
                  <a:lnTo>
                    <a:pt x="841" y="12"/>
                  </a:lnTo>
                  <a:cubicBezTo>
                    <a:pt x="503" y="33"/>
                    <a:pt x="226" y="279"/>
                    <a:pt x="164" y="607"/>
                  </a:cubicBezTo>
                  <a:lnTo>
                    <a:pt x="82" y="1027"/>
                  </a:lnTo>
                  <a:cubicBezTo>
                    <a:pt x="0" y="1478"/>
                    <a:pt x="338" y="1888"/>
                    <a:pt x="800" y="1899"/>
                  </a:cubicBezTo>
                  <a:cubicBezTo>
                    <a:pt x="954" y="1899"/>
                    <a:pt x="1087" y="1796"/>
                    <a:pt x="1128" y="1642"/>
                  </a:cubicBezTo>
                  <a:lnTo>
                    <a:pt x="1435" y="412"/>
                  </a:lnTo>
                  <a:cubicBezTo>
                    <a:pt x="1484" y="197"/>
                    <a:pt x="1328" y="1"/>
                    <a:pt x="1118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1778597" y="2317678"/>
              <a:ext cx="402625" cy="375507"/>
            </a:xfrm>
            <a:custGeom>
              <a:avLst/>
              <a:gdLst/>
              <a:ahLst/>
              <a:cxnLst/>
              <a:rect l="l" t="t" r="r" b="b"/>
              <a:pathLst>
                <a:path w="5137" h="4791" extrusionOk="0">
                  <a:moveTo>
                    <a:pt x="4048" y="0"/>
                  </a:moveTo>
                  <a:cubicBezTo>
                    <a:pt x="3762" y="0"/>
                    <a:pt x="3477" y="127"/>
                    <a:pt x="3281" y="370"/>
                  </a:cubicBezTo>
                  <a:lnTo>
                    <a:pt x="359" y="3302"/>
                  </a:lnTo>
                  <a:cubicBezTo>
                    <a:pt x="1" y="3702"/>
                    <a:pt x="72" y="4327"/>
                    <a:pt x="513" y="4634"/>
                  </a:cubicBezTo>
                  <a:cubicBezTo>
                    <a:pt x="657" y="4739"/>
                    <a:pt x="824" y="4790"/>
                    <a:pt x="990" y="4790"/>
                  </a:cubicBezTo>
                  <a:cubicBezTo>
                    <a:pt x="1213" y="4790"/>
                    <a:pt x="1435" y="4698"/>
                    <a:pt x="1600" y="4522"/>
                  </a:cubicBezTo>
                  <a:lnTo>
                    <a:pt x="4727" y="1733"/>
                  </a:lnTo>
                  <a:cubicBezTo>
                    <a:pt x="5137" y="1292"/>
                    <a:pt x="5106" y="595"/>
                    <a:pt x="4645" y="206"/>
                  </a:cubicBezTo>
                  <a:cubicBezTo>
                    <a:pt x="4467" y="67"/>
                    <a:pt x="4257" y="0"/>
                    <a:pt x="4048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1933706" y="2275119"/>
              <a:ext cx="264367" cy="311786"/>
            </a:xfrm>
            <a:custGeom>
              <a:avLst/>
              <a:gdLst/>
              <a:ahLst/>
              <a:cxnLst/>
              <a:rect l="l" t="t" r="r" b="b"/>
              <a:pathLst>
                <a:path w="3373" h="3978" extrusionOk="0">
                  <a:moveTo>
                    <a:pt x="2819" y="0"/>
                  </a:moveTo>
                  <a:cubicBezTo>
                    <a:pt x="2819" y="0"/>
                    <a:pt x="1558" y="257"/>
                    <a:pt x="0" y="2184"/>
                  </a:cubicBezTo>
                  <a:lnTo>
                    <a:pt x="1343" y="3978"/>
                  </a:lnTo>
                  <a:lnTo>
                    <a:pt x="3373" y="2471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092734" y="2478430"/>
              <a:ext cx="92485" cy="68345"/>
            </a:xfrm>
            <a:custGeom>
              <a:avLst/>
              <a:gdLst/>
              <a:ahLst/>
              <a:cxnLst/>
              <a:rect l="l" t="t" r="r" b="b"/>
              <a:pathLst>
                <a:path w="1180" h="872" fill="none" extrusionOk="0">
                  <a:moveTo>
                    <a:pt x="1" y="871"/>
                  </a:moveTo>
                  <a:lnTo>
                    <a:pt x="1180" y="0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160295" y="2600151"/>
              <a:ext cx="163104" cy="162790"/>
            </a:xfrm>
            <a:custGeom>
              <a:avLst/>
              <a:gdLst/>
              <a:ahLst/>
              <a:cxnLst/>
              <a:rect l="l" t="t" r="r" b="b"/>
              <a:pathLst>
                <a:path w="2081" h="2077" extrusionOk="0">
                  <a:moveTo>
                    <a:pt x="1292" y="1"/>
                  </a:moveTo>
                  <a:cubicBezTo>
                    <a:pt x="1137" y="1"/>
                    <a:pt x="961" y="45"/>
                    <a:pt x="769" y="149"/>
                  </a:cubicBezTo>
                  <a:cubicBezTo>
                    <a:pt x="10" y="569"/>
                    <a:pt x="133" y="1451"/>
                    <a:pt x="133" y="1451"/>
                  </a:cubicBezTo>
                  <a:cubicBezTo>
                    <a:pt x="133" y="1451"/>
                    <a:pt x="0" y="2066"/>
                    <a:pt x="923" y="2076"/>
                  </a:cubicBezTo>
                  <a:cubicBezTo>
                    <a:pt x="928" y="2076"/>
                    <a:pt x="933" y="2076"/>
                    <a:pt x="939" y="2076"/>
                  </a:cubicBezTo>
                  <a:cubicBezTo>
                    <a:pt x="1848" y="2076"/>
                    <a:pt x="2081" y="1202"/>
                    <a:pt x="2050" y="733"/>
                  </a:cubicBezTo>
                  <a:cubicBezTo>
                    <a:pt x="2027" y="381"/>
                    <a:pt x="1748" y="1"/>
                    <a:pt x="1292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2240632" y="2586826"/>
              <a:ext cx="131831" cy="46713"/>
            </a:xfrm>
            <a:custGeom>
              <a:avLst/>
              <a:gdLst/>
              <a:ahLst/>
              <a:cxnLst/>
              <a:rect l="l" t="t" r="r" b="b"/>
              <a:pathLst>
                <a:path w="1682" h="596" extrusionOk="0">
                  <a:moveTo>
                    <a:pt x="1507" y="1"/>
                  </a:moveTo>
                  <a:cubicBezTo>
                    <a:pt x="995" y="1"/>
                    <a:pt x="492" y="73"/>
                    <a:pt x="0" y="216"/>
                  </a:cubicBezTo>
                  <a:lnTo>
                    <a:pt x="380" y="596"/>
                  </a:lnTo>
                  <a:lnTo>
                    <a:pt x="1528" y="339"/>
                  </a:lnTo>
                  <a:cubicBezTo>
                    <a:pt x="1620" y="319"/>
                    <a:pt x="1681" y="227"/>
                    <a:pt x="1661" y="134"/>
                  </a:cubicBezTo>
                  <a:cubicBezTo>
                    <a:pt x="1640" y="62"/>
                    <a:pt x="1579" y="11"/>
                    <a:pt x="1507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1836440" y="2553908"/>
              <a:ext cx="413049" cy="205819"/>
            </a:xfrm>
            <a:custGeom>
              <a:avLst/>
              <a:gdLst/>
              <a:ahLst/>
              <a:cxnLst/>
              <a:rect l="l" t="t" r="r" b="b"/>
              <a:pathLst>
                <a:path w="5270" h="2626" extrusionOk="0">
                  <a:moveTo>
                    <a:pt x="616" y="1"/>
                  </a:moveTo>
                  <a:lnTo>
                    <a:pt x="1" y="1733"/>
                  </a:lnTo>
                  <a:lnTo>
                    <a:pt x="4706" y="2625"/>
                  </a:lnTo>
                  <a:lnTo>
                    <a:pt x="5270" y="1887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1911212" y="2564332"/>
              <a:ext cx="77986" cy="32213"/>
            </a:xfrm>
            <a:custGeom>
              <a:avLst/>
              <a:gdLst/>
              <a:ahLst/>
              <a:cxnLst/>
              <a:rect l="l" t="t" r="r" b="b"/>
              <a:pathLst>
                <a:path w="995" h="411" fill="none" extrusionOk="0">
                  <a:moveTo>
                    <a:pt x="994" y="411"/>
                  </a:moveTo>
                  <a:lnTo>
                    <a:pt x="0" y="1"/>
                  </a:lnTo>
                </a:path>
              </a:pathLst>
            </a:custGeom>
            <a:noFill/>
            <a:ln w="1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2264694" y="2076668"/>
              <a:ext cx="132693" cy="217811"/>
            </a:xfrm>
            <a:custGeom>
              <a:avLst/>
              <a:gdLst/>
              <a:ahLst/>
              <a:cxnLst/>
              <a:rect l="l" t="t" r="r" b="b"/>
              <a:pathLst>
                <a:path w="1693" h="2779" extrusionOk="0">
                  <a:moveTo>
                    <a:pt x="360" y="0"/>
                  </a:moveTo>
                  <a:lnTo>
                    <a:pt x="1" y="2655"/>
                  </a:lnTo>
                  <a:lnTo>
                    <a:pt x="1641" y="2778"/>
                  </a:lnTo>
                  <a:lnTo>
                    <a:pt x="1692" y="75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2317755" y="2138508"/>
              <a:ext cx="79632" cy="75634"/>
            </a:xfrm>
            <a:custGeom>
              <a:avLst/>
              <a:gdLst/>
              <a:ahLst/>
              <a:cxnLst/>
              <a:rect l="l" t="t" r="r" b="b"/>
              <a:pathLst>
                <a:path w="1016" h="965" extrusionOk="0">
                  <a:moveTo>
                    <a:pt x="0" y="1"/>
                  </a:moveTo>
                  <a:lnTo>
                    <a:pt x="995" y="964"/>
                  </a:lnTo>
                  <a:lnTo>
                    <a:pt x="1015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2251134" y="1862541"/>
              <a:ext cx="247438" cy="306456"/>
            </a:xfrm>
            <a:custGeom>
              <a:avLst/>
              <a:gdLst/>
              <a:ahLst/>
              <a:cxnLst/>
              <a:rect l="l" t="t" r="r" b="b"/>
              <a:pathLst>
                <a:path w="3157" h="3910" extrusionOk="0">
                  <a:moveTo>
                    <a:pt x="1684" y="0"/>
                  </a:moveTo>
                  <a:cubicBezTo>
                    <a:pt x="823" y="0"/>
                    <a:pt x="0" y="746"/>
                    <a:pt x="143" y="2209"/>
                  </a:cubicBezTo>
                  <a:cubicBezTo>
                    <a:pt x="287" y="3716"/>
                    <a:pt x="1291" y="3839"/>
                    <a:pt x="1291" y="3839"/>
                  </a:cubicBezTo>
                  <a:cubicBezTo>
                    <a:pt x="1466" y="3887"/>
                    <a:pt x="1629" y="3910"/>
                    <a:pt x="1779" y="3910"/>
                  </a:cubicBezTo>
                  <a:cubicBezTo>
                    <a:pt x="2369" y="3910"/>
                    <a:pt x="2770" y="3563"/>
                    <a:pt x="2983" y="3040"/>
                  </a:cubicBezTo>
                  <a:cubicBezTo>
                    <a:pt x="3157" y="2620"/>
                    <a:pt x="3106" y="1758"/>
                    <a:pt x="3044" y="1205"/>
                  </a:cubicBezTo>
                  <a:cubicBezTo>
                    <a:pt x="3003" y="713"/>
                    <a:pt x="2696" y="292"/>
                    <a:pt x="2245" y="108"/>
                  </a:cubicBezTo>
                  <a:cubicBezTo>
                    <a:pt x="2062" y="36"/>
                    <a:pt x="1872" y="0"/>
                    <a:pt x="1684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2149009" y="1837225"/>
              <a:ext cx="323072" cy="238738"/>
            </a:xfrm>
            <a:custGeom>
              <a:avLst/>
              <a:gdLst/>
              <a:ahLst/>
              <a:cxnLst/>
              <a:rect l="l" t="t" r="r" b="b"/>
              <a:pathLst>
                <a:path w="4122" h="3046" extrusionOk="0">
                  <a:moveTo>
                    <a:pt x="2556" y="0"/>
                  </a:moveTo>
                  <a:cubicBezTo>
                    <a:pt x="2471" y="0"/>
                    <a:pt x="2381" y="4"/>
                    <a:pt x="2287" y="11"/>
                  </a:cubicBezTo>
                  <a:cubicBezTo>
                    <a:pt x="1" y="195"/>
                    <a:pt x="667" y="2625"/>
                    <a:pt x="1754" y="3045"/>
                  </a:cubicBezTo>
                  <a:lnTo>
                    <a:pt x="1907" y="2532"/>
                  </a:lnTo>
                  <a:cubicBezTo>
                    <a:pt x="1907" y="2532"/>
                    <a:pt x="2317" y="1764"/>
                    <a:pt x="2164" y="933"/>
                  </a:cubicBezTo>
                  <a:cubicBezTo>
                    <a:pt x="2164" y="933"/>
                    <a:pt x="3332" y="923"/>
                    <a:pt x="4122" y="913"/>
                  </a:cubicBezTo>
                  <a:cubicBezTo>
                    <a:pt x="4122" y="913"/>
                    <a:pt x="3976" y="0"/>
                    <a:pt x="25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2215708" y="2004717"/>
              <a:ext cx="102675" cy="86372"/>
            </a:xfrm>
            <a:custGeom>
              <a:avLst/>
              <a:gdLst/>
              <a:ahLst/>
              <a:cxnLst/>
              <a:rect l="l" t="t" r="r" b="b"/>
              <a:pathLst>
                <a:path w="1310" h="1102" extrusionOk="0">
                  <a:moveTo>
                    <a:pt x="614" y="1"/>
                  </a:moveTo>
                  <a:cubicBezTo>
                    <a:pt x="572" y="1"/>
                    <a:pt x="527" y="6"/>
                    <a:pt x="482" y="16"/>
                  </a:cubicBezTo>
                  <a:cubicBezTo>
                    <a:pt x="185" y="78"/>
                    <a:pt x="0" y="375"/>
                    <a:pt x="72" y="672"/>
                  </a:cubicBezTo>
                  <a:cubicBezTo>
                    <a:pt x="131" y="950"/>
                    <a:pt x="368" y="1102"/>
                    <a:pt x="608" y="1102"/>
                  </a:cubicBezTo>
                  <a:cubicBezTo>
                    <a:pt x="785" y="1102"/>
                    <a:pt x="964" y="1020"/>
                    <a:pt x="1077" y="847"/>
                  </a:cubicBezTo>
                  <a:cubicBezTo>
                    <a:pt x="1309" y="466"/>
                    <a:pt x="1028" y="1"/>
                    <a:pt x="614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2592883" y="1806507"/>
              <a:ext cx="300188" cy="300188"/>
            </a:xfrm>
            <a:custGeom>
              <a:avLst/>
              <a:gdLst/>
              <a:ahLst/>
              <a:cxnLst/>
              <a:rect l="l" t="t" r="r" b="b"/>
              <a:pathLst>
                <a:path w="5260" h="5260" extrusionOk="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2670670" y="1884351"/>
              <a:ext cx="144558" cy="144558"/>
            </a:xfrm>
            <a:custGeom>
              <a:avLst/>
              <a:gdLst/>
              <a:ahLst/>
              <a:cxnLst/>
              <a:rect l="l" t="t" r="r" b="b"/>
              <a:pathLst>
                <a:path w="2533" h="2533" extrusionOk="0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77"/>
          <p:cNvSpPr txBox="1">
            <a:spLocks noGrp="1"/>
          </p:cNvSpPr>
          <p:nvPr>
            <p:ph type="subTitle" idx="1"/>
          </p:nvPr>
        </p:nvSpPr>
        <p:spPr>
          <a:xfrm>
            <a:off x="500372" y="3631203"/>
            <a:ext cx="3759900" cy="79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77"/>
          <p:cNvSpPr txBox="1">
            <a:spLocks noGrp="1"/>
          </p:cNvSpPr>
          <p:nvPr>
            <p:ph type="title"/>
          </p:nvPr>
        </p:nvSpPr>
        <p:spPr>
          <a:xfrm>
            <a:off x="607219" y="1847713"/>
            <a:ext cx="37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Thank you</a:t>
            </a:r>
            <a:br>
              <a:rPr lang="en"/>
            </a:br>
            <a:r>
              <a:rPr lang="en"/>
              <a:t>Any Questions?</a:t>
            </a:r>
            <a:endParaRPr lang="en-US"/>
          </a:p>
        </p:txBody>
      </p:sp>
      <p:grpSp>
        <p:nvGrpSpPr>
          <p:cNvPr id="3505" name="Google Shape;3505;p77"/>
          <p:cNvGrpSpPr/>
          <p:nvPr/>
        </p:nvGrpSpPr>
        <p:grpSpPr>
          <a:xfrm>
            <a:off x="4435589" y="676270"/>
            <a:ext cx="4205723" cy="3249584"/>
            <a:chOff x="692775" y="3213971"/>
            <a:chExt cx="1784582" cy="1378870"/>
          </a:xfrm>
        </p:grpSpPr>
        <p:sp>
          <p:nvSpPr>
            <p:cNvPr id="3506" name="Google Shape;3506;p77"/>
            <p:cNvSpPr/>
            <p:nvPr/>
          </p:nvSpPr>
          <p:spPr>
            <a:xfrm>
              <a:off x="1201327" y="4338198"/>
              <a:ext cx="273610" cy="218102"/>
            </a:xfrm>
            <a:custGeom>
              <a:avLst/>
              <a:gdLst/>
              <a:ahLst/>
              <a:cxnLst/>
              <a:rect l="l" t="t" r="r" b="b"/>
              <a:pathLst>
                <a:path w="8148" h="6495" extrusionOk="0">
                  <a:moveTo>
                    <a:pt x="2718" y="0"/>
                  </a:moveTo>
                  <a:cubicBezTo>
                    <a:pt x="2611" y="0"/>
                    <a:pt x="2499" y="21"/>
                    <a:pt x="2382" y="64"/>
                  </a:cubicBezTo>
                  <a:cubicBezTo>
                    <a:pt x="644" y="707"/>
                    <a:pt x="3131" y="4026"/>
                    <a:pt x="3469" y="4464"/>
                  </a:cubicBezTo>
                  <a:lnTo>
                    <a:pt x="3469" y="4464"/>
                  </a:lnTo>
                  <a:cubicBezTo>
                    <a:pt x="2999" y="3874"/>
                    <a:pt x="2073" y="3124"/>
                    <a:pt x="1338" y="3124"/>
                  </a:cubicBezTo>
                  <a:cubicBezTo>
                    <a:pt x="993" y="3124"/>
                    <a:pt x="690" y="3289"/>
                    <a:pt x="496" y="3714"/>
                  </a:cubicBezTo>
                  <a:cubicBezTo>
                    <a:pt x="231" y="4306"/>
                    <a:pt x="799" y="4862"/>
                    <a:pt x="1536" y="5298"/>
                  </a:cubicBezTo>
                  <a:cubicBezTo>
                    <a:pt x="1286" y="5240"/>
                    <a:pt x="1037" y="5196"/>
                    <a:pt x="834" y="5196"/>
                  </a:cubicBezTo>
                  <a:cubicBezTo>
                    <a:pt x="653" y="5196"/>
                    <a:pt x="510" y="5231"/>
                    <a:pt x="436" y="5322"/>
                  </a:cubicBezTo>
                  <a:cubicBezTo>
                    <a:pt x="1" y="5842"/>
                    <a:pt x="883" y="6458"/>
                    <a:pt x="2575" y="6494"/>
                  </a:cubicBezTo>
                  <a:cubicBezTo>
                    <a:pt x="2601" y="6495"/>
                    <a:pt x="2626" y="6495"/>
                    <a:pt x="2651" y="6495"/>
                  </a:cubicBezTo>
                  <a:cubicBezTo>
                    <a:pt x="3206" y="6495"/>
                    <a:pt x="3500" y="6367"/>
                    <a:pt x="3639" y="6216"/>
                  </a:cubicBezTo>
                  <a:lnTo>
                    <a:pt x="3675" y="6216"/>
                  </a:lnTo>
                  <a:lnTo>
                    <a:pt x="7821" y="6410"/>
                  </a:lnTo>
                  <a:lnTo>
                    <a:pt x="7821" y="6410"/>
                  </a:lnTo>
                  <a:lnTo>
                    <a:pt x="7193" y="4270"/>
                  </a:lnTo>
                  <a:cubicBezTo>
                    <a:pt x="7193" y="4270"/>
                    <a:pt x="8147" y="221"/>
                    <a:pt x="6141" y="40"/>
                  </a:cubicBezTo>
                  <a:cubicBezTo>
                    <a:pt x="6094" y="35"/>
                    <a:pt x="6049" y="33"/>
                    <a:pt x="6006" y="33"/>
                  </a:cubicBezTo>
                  <a:cubicBezTo>
                    <a:pt x="4268" y="33"/>
                    <a:pt x="4727" y="3423"/>
                    <a:pt x="4797" y="3890"/>
                  </a:cubicBezTo>
                  <a:lnTo>
                    <a:pt x="4797" y="3890"/>
                  </a:lnTo>
                  <a:cubicBezTo>
                    <a:pt x="4726" y="3428"/>
                    <a:pt x="4114" y="0"/>
                    <a:pt x="2718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7"/>
            <p:cNvSpPr/>
            <p:nvPr/>
          </p:nvSpPr>
          <p:spPr>
            <a:xfrm>
              <a:off x="1201327" y="4319627"/>
              <a:ext cx="273610" cy="237075"/>
            </a:xfrm>
            <a:custGeom>
              <a:avLst/>
              <a:gdLst/>
              <a:ahLst/>
              <a:cxnLst/>
              <a:rect l="l" t="t" r="r" b="b"/>
              <a:pathLst>
                <a:path w="8148" h="7060" extrusionOk="0">
                  <a:moveTo>
                    <a:pt x="7821" y="6963"/>
                  </a:moveTo>
                  <a:lnTo>
                    <a:pt x="7193" y="4823"/>
                  </a:lnTo>
                  <a:cubicBezTo>
                    <a:pt x="7193" y="4823"/>
                    <a:pt x="8147" y="774"/>
                    <a:pt x="6141" y="593"/>
                  </a:cubicBezTo>
                  <a:cubicBezTo>
                    <a:pt x="4219" y="412"/>
                    <a:pt x="4739" y="4062"/>
                    <a:pt x="4799" y="4461"/>
                  </a:cubicBezTo>
                  <a:cubicBezTo>
                    <a:pt x="4739" y="4050"/>
                    <a:pt x="4038" y="1"/>
                    <a:pt x="2382" y="617"/>
                  </a:cubicBezTo>
                  <a:cubicBezTo>
                    <a:pt x="521" y="1306"/>
                    <a:pt x="3506" y="5065"/>
                    <a:pt x="3506" y="5065"/>
                  </a:cubicBezTo>
                  <a:cubicBezTo>
                    <a:pt x="2841" y="4195"/>
                    <a:pt x="1113" y="2914"/>
                    <a:pt x="496" y="4267"/>
                  </a:cubicBezTo>
                  <a:cubicBezTo>
                    <a:pt x="231" y="4859"/>
                    <a:pt x="799" y="5415"/>
                    <a:pt x="1536" y="5851"/>
                  </a:cubicBezTo>
                  <a:cubicBezTo>
                    <a:pt x="1064" y="5742"/>
                    <a:pt x="593" y="5681"/>
                    <a:pt x="436" y="5875"/>
                  </a:cubicBezTo>
                  <a:cubicBezTo>
                    <a:pt x="1" y="6395"/>
                    <a:pt x="883" y="7011"/>
                    <a:pt x="2575" y="7047"/>
                  </a:cubicBezTo>
                  <a:cubicBezTo>
                    <a:pt x="3180" y="7059"/>
                    <a:pt x="3494" y="6926"/>
                    <a:pt x="3639" y="6769"/>
                  </a:cubicBezTo>
                  <a:lnTo>
                    <a:pt x="3675" y="67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7"/>
            <p:cNvSpPr/>
            <p:nvPr/>
          </p:nvSpPr>
          <p:spPr>
            <a:xfrm>
              <a:off x="1289813" y="4458451"/>
              <a:ext cx="162796" cy="99867"/>
            </a:xfrm>
            <a:custGeom>
              <a:avLst/>
              <a:gdLst/>
              <a:ahLst/>
              <a:cxnLst/>
              <a:rect l="l" t="t" r="r" b="b"/>
              <a:pathLst>
                <a:path w="4848" h="2974" extrusionOk="0">
                  <a:moveTo>
                    <a:pt x="2819" y="0"/>
                  </a:moveTo>
                  <a:cubicBezTo>
                    <a:pt x="2792" y="0"/>
                    <a:pt x="2763" y="4"/>
                    <a:pt x="2732" y="12"/>
                  </a:cubicBezTo>
                  <a:cubicBezTo>
                    <a:pt x="2176" y="169"/>
                    <a:pt x="2442" y="1233"/>
                    <a:pt x="2442" y="1233"/>
                  </a:cubicBezTo>
                  <a:cubicBezTo>
                    <a:pt x="2442" y="1233"/>
                    <a:pt x="2144" y="292"/>
                    <a:pt x="1580" y="292"/>
                  </a:cubicBezTo>
                  <a:cubicBezTo>
                    <a:pt x="1502" y="292"/>
                    <a:pt x="1419" y="310"/>
                    <a:pt x="1330" y="351"/>
                  </a:cubicBezTo>
                  <a:cubicBezTo>
                    <a:pt x="629" y="677"/>
                    <a:pt x="1439" y="1729"/>
                    <a:pt x="1439" y="1729"/>
                  </a:cubicBezTo>
                  <a:cubicBezTo>
                    <a:pt x="1439" y="1729"/>
                    <a:pt x="1072" y="1289"/>
                    <a:pt x="754" y="1289"/>
                  </a:cubicBezTo>
                  <a:cubicBezTo>
                    <a:pt x="660" y="1289"/>
                    <a:pt x="571" y="1327"/>
                    <a:pt x="496" y="1427"/>
                  </a:cubicBezTo>
                  <a:cubicBezTo>
                    <a:pt x="1" y="2128"/>
                    <a:pt x="2092" y="2937"/>
                    <a:pt x="2092" y="2937"/>
                  </a:cubicBezTo>
                  <a:lnTo>
                    <a:pt x="3675" y="2974"/>
                  </a:lnTo>
                  <a:cubicBezTo>
                    <a:pt x="3675" y="2974"/>
                    <a:pt x="4848" y="1584"/>
                    <a:pt x="4461" y="895"/>
                  </a:cubicBezTo>
                  <a:cubicBezTo>
                    <a:pt x="4340" y="674"/>
                    <a:pt x="4195" y="595"/>
                    <a:pt x="4051" y="595"/>
                  </a:cubicBezTo>
                  <a:cubicBezTo>
                    <a:pt x="3689" y="595"/>
                    <a:pt x="3325" y="1088"/>
                    <a:pt x="3325" y="1088"/>
                  </a:cubicBezTo>
                  <a:cubicBezTo>
                    <a:pt x="3325" y="1088"/>
                    <a:pt x="3282" y="0"/>
                    <a:pt x="28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7"/>
            <p:cNvSpPr/>
            <p:nvPr/>
          </p:nvSpPr>
          <p:spPr>
            <a:xfrm>
              <a:off x="1609270" y="4338198"/>
              <a:ext cx="275188" cy="219076"/>
            </a:xfrm>
            <a:custGeom>
              <a:avLst/>
              <a:gdLst/>
              <a:ahLst/>
              <a:cxnLst/>
              <a:rect l="l" t="t" r="r" b="b"/>
              <a:pathLst>
                <a:path w="8195" h="6524" extrusionOk="0">
                  <a:moveTo>
                    <a:pt x="5439" y="0"/>
                  </a:moveTo>
                  <a:cubicBezTo>
                    <a:pt x="4051" y="0"/>
                    <a:pt x="3447" y="3351"/>
                    <a:pt x="3366" y="3873"/>
                  </a:cubicBezTo>
                  <a:lnTo>
                    <a:pt x="3366" y="3873"/>
                  </a:lnTo>
                  <a:cubicBezTo>
                    <a:pt x="3442" y="3355"/>
                    <a:pt x="3860" y="33"/>
                    <a:pt x="2153" y="33"/>
                  </a:cubicBezTo>
                  <a:cubicBezTo>
                    <a:pt x="2109" y="33"/>
                    <a:pt x="2065" y="35"/>
                    <a:pt x="2019" y="40"/>
                  </a:cubicBezTo>
                  <a:cubicBezTo>
                    <a:pt x="0" y="221"/>
                    <a:pt x="326" y="6410"/>
                    <a:pt x="326" y="6410"/>
                  </a:cubicBezTo>
                  <a:cubicBezTo>
                    <a:pt x="326" y="6410"/>
                    <a:pt x="1885" y="6524"/>
                    <a:pt x="3602" y="6524"/>
                  </a:cubicBezTo>
                  <a:cubicBezTo>
                    <a:pt x="5672" y="6524"/>
                    <a:pt x="7972" y="6358"/>
                    <a:pt x="8038" y="5624"/>
                  </a:cubicBezTo>
                  <a:cubicBezTo>
                    <a:pt x="8063" y="5354"/>
                    <a:pt x="7653" y="5272"/>
                    <a:pt x="7177" y="5272"/>
                  </a:cubicBezTo>
                  <a:cubicBezTo>
                    <a:pt x="6971" y="5272"/>
                    <a:pt x="6752" y="5288"/>
                    <a:pt x="6551" y="5310"/>
                  </a:cubicBezTo>
                  <a:cubicBezTo>
                    <a:pt x="7434" y="4802"/>
                    <a:pt x="8195" y="4149"/>
                    <a:pt x="7905" y="3509"/>
                  </a:cubicBezTo>
                  <a:cubicBezTo>
                    <a:pt x="7730" y="3113"/>
                    <a:pt x="7440" y="2958"/>
                    <a:pt x="7099" y="2958"/>
                  </a:cubicBezTo>
                  <a:cubicBezTo>
                    <a:pt x="6274" y="2958"/>
                    <a:pt x="5153" y="3868"/>
                    <a:pt x="4661" y="4487"/>
                  </a:cubicBezTo>
                  <a:lnTo>
                    <a:pt x="4661" y="4487"/>
                  </a:lnTo>
                  <a:cubicBezTo>
                    <a:pt x="4919" y="4157"/>
                    <a:pt x="7549" y="720"/>
                    <a:pt x="5778" y="64"/>
                  </a:cubicBezTo>
                  <a:cubicBezTo>
                    <a:pt x="5660" y="21"/>
                    <a:pt x="5547" y="0"/>
                    <a:pt x="5439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7"/>
            <p:cNvSpPr/>
            <p:nvPr/>
          </p:nvSpPr>
          <p:spPr>
            <a:xfrm>
              <a:off x="1609270" y="4319627"/>
              <a:ext cx="275188" cy="252488"/>
            </a:xfrm>
            <a:custGeom>
              <a:avLst/>
              <a:gdLst/>
              <a:ahLst/>
              <a:cxnLst/>
              <a:rect l="l" t="t" r="r" b="b"/>
              <a:pathLst>
                <a:path w="8195" h="7519" extrusionOk="0">
                  <a:moveTo>
                    <a:pt x="8038" y="6177"/>
                  </a:moveTo>
                  <a:cubicBezTo>
                    <a:pt x="8074" y="5790"/>
                    <a:pt x="7216" y="5790"/>
                    <a:pt x="6551" y="5863"/>
                  </a:cubicBezTo>
                  <a:cubicBezTo>
                    <a:pt x="7434" y="5355"/>
                    <a:pt x="8195" y="4702"/>
                    <a:pt x="7905" y="4062"/>
                  </a:cubicBezTo>
                  <a:cubicBezTo>
                    <a:pt x="7301" y="2696"/>
                    <a:pt x="5318" y="4195"/>
                    <a:pt x="4641" y="5065"/>
                  </a:cubicBezTo>
                  <a:cubicBezTo>
                    <a:pt x="4641" y="5065"/>
                    <a:pt x="7639" y="1306"/>
                    <a:pt x="5778" y="617"/>
                  </a:cubicBezTo>
                  <a:cubicBezTo>
                    <a:pt x="4110" y="1"/>
                    <a:pt x="3421" y="4050"/>
                    <a:pt x="3360" y="4461"/>
                  </a:cubicBezTo>
                  <a:cubicBezTo>
                    <a:pt x="3421" y="4074"/>
                    <a:pt x="3928" y="412"/>
                    <a:pt x="2019" y="593"/>
                  </a:cubicBezTo>
                  <a:cubicBezTo>
                    <a:pt x="0" y="774"/>
                    <a:pt x="326" y="6963"/>
                    <a:pt x="326" y="6963"/>
                  </a:cubicBezTo>
                  <a:cubicBezTo>
                    <a:pt x="326" y="6963"/>
                    <a:pt x="7917" y="7519"/>
                    <a:pt x="8038" y="6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7"/>
            <p:cNvSpPr/>
            <p:nvPr/>
          </p:nvSpPr>
          <p:spPr>
            <a:xfrm>
              <a:off x="1630359" y="4463253"/>
              <a:ext cx="163199" cy="99934"/>
            </a:xfrm>
            <a:custGeom>
              <a:avLst/>
              <a:gdLst/>
              <a:ahLst/>
              <a:cxnLst/>
              <a:rect l="l" t="t" r="r" b="b"/>
              <a:pathLst>
                <a:path w="4860" h="2976" extrusionOk="0">
                  <a:moveTo>
                    <a:pt x="2033" y="1"/>
                  </a:moveTo>
                  <a:cubicBezTo>
                    <a:pt x="1566" y="1"/>
                    <a:pt x="1524" y="1090"/>
                    <a:pt x="1524" y="1090"/>
                  </a:cubicBezTo>
                  <a:cubicBezTo>
                    <a:pt x="1524" y="1090"/>
                    <a:pt x="1156" y="592"/>
                    <a:pt x="793" y="592"/>
                  </a:cubicBezTo>
                  <a:cubicBezTo>
                    <a:pt x="650" y="592"/>
                    <a:pt x="507" y="670"/>
                    <a:pt x="387" y="885"/>
                  </a:cubicBezTo>
                  <a:cubicBezTo>
                    <a:pt x="1" y="1586"/>
                    <a:pt x="1173" y="2976"/>
                    <a:pt x="1173" y="2976"/>
                  </a:cubicBezTo>
                  <a:lnTo>
                    <a:pt x="2756" y="2939"/>
                  </a:lnTo>
                  <a:cubicBezTo>
                    <a:pt x="2756" y="2939"/>
                    <a:pt x="4860" y="2130"/>
                    <a:pt x="4352" y="1429"/>
                  </a:cubicBezTo>
                  <a:cubicBezTo>
                    <a:pt x="4280" y="1329"/>
                    <a:pt x="4192" y="1291"/>
                    <a:pt x="4099" y="1291"/>
                  </a:cubicBezTo>
                  <a:cubicBezTo>
                    <a:pt x="3784" y="1291"/>
                    <a:pt x="3409" y="1731"/>
                    <a:pt x="3409" y="1731"/>
                  </a:cubicBezTo>
                  <a:cubicBezTo>
                    <a:pt x="3409" y="1731"/>
                    <a:pt x="4231" y="679"/>
                    <a:pt x="3530" y="353"/>
                  </a:cubicBezTo>
                  <a:cubicBezTo>
                    <a:pt x="3440" y="312"/>
                    <a:pt x="3356" y="294"/>
                    <a:pt x="3276" y="294"/>
                  </a:cubicBezTo>
                  <a:cubicBezTo>
                    <a:pt x="2704" y="294"/>
                    <a:pt x="2406" y="1235"/>
                    <a:pt x="2406" y="1235"/>
                  </a:cubicBezTo>
                  <a:cubicBezTo>
                    <a:pt x="2406" y="1235"/>
                    <a:pt x="2672" y="159"/>
                    <a:pt x="2128" y="14"/>
                  </a:cubicBezTo>
                  <a:cubicBezTo>
                    <a:pt x="2095" y="5"/>
                    <a:pt x="2063" y="1"/>
                    <a:pt x="20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7"/>
            <p:cNvSpPr/>
            <p:nvPr/>
          </p:nvSpPr>
          <p:spPr>
            <a:xfrm>
              <a:off x="746740" y="3965482"/>
              <a:ext cx="181466" cy="164206"/>
            </a:xfrm>
            <a:custGeom>
              <a:avLst/>
              <a:gdLst/>
              <a:ahLst/>
              <a:cxnLst/>
              <a:rect l="l" t="t" r="r" b="b"/>
              <a:pathLst>
                <a:path w="5404" h="4890" extrusionOk="0">
                  <a:moveTo>
                    <a:pt x="2989" y="416"/>
                  </a:moveTo>
                  <a:cubicBezTo>
                    <a:pt x="3020" y="416"/>
                    <a:pt x="3051" y="416"/>
                    <a:pt x="3083" y="418"/>
                  </a:cubicBezTo>
                  <a:cubicBezTo>
                    <a:pt x="4146" y="478"/>
                    <a:pt x="4992" y="1361"/>
                    <a:pt x="4992" y="2436"/>
                  </a:cubicBezTo>
                  <a:cubicBezTo>
                    <a:pt x="4992" y="2581"/>
                    <a:pt x="4980" y="2726"/>
                    <a:pt x="4944" y="2871"/>
                  </a:cubicBezTo>
                  <a:cubicBezTo>
                    <a:pt x="4750" y="3800"/>
                    <a:pt x="3918" y="4459"/>
                    <a:pt x="2984" y="4459"/>
                  </a:cubicBezTo>
                  <a:cubicBezTo>
                    <a:pt x="2873" y="4459"/>
                    <a:pt x="2761" y="4450"/>
                    <a:pt x="2648" y="4431"/>
                  </a:cubicBezTo>
                  <a:cubicBezTo>
                    <a:pt x="1584" y="4261"/>
                    <a:pt x="847" y="3294"/>
                    <a:pt x="968" y="2231"/>
                  </a:cubicBezTo>
                  <a:cubicBezTo>
                    <a:pt x="1073" y="1187"/>
                    <a:pt x="1953" y="416"/>
                    <a:pt x="2989" y="416"/>
                  </a:cubicBezTo>
                  <a:close/>
                  <a:moveTo>
                    <a:pt x="2967" y="1"/>
                  </a:moveTo>
                  <a:cubicBezTo>
                    <a:pt x="2060" y="1"/>
                    <a:pt x="1162" y="500"/>
                    <a:pt x="738" y="1433"/>
                  </a:cubicBezTo>
                  <a:cubicBezTo>
                    <a:pt x="1" y="3053"/>
                    <a:pt x="1185" y="4890"/>
                    <a:pt x="2962" y="4890"/>
                  </a:cubicBezTo>
                  <a:cubicBezTo>
                    <a:pt x="3337" y="4890"/>
                    <a:pt x="3711" y="4793"/>
                    <a:pt x="4050" y="4624"/>
                  </a:cubicBezTo>
                  <a:cubicBezTo>
                    <a:pt x="4714" y="4298"/>
                    <a:pt x="5198" y="3681"/>
                    <a:pt x="5355" y="2956"/>
                  </a:cubicBezTo>
                  <a:cubicBezTo>
                    <a:pt x="5391" y="2787"/>
                    <a:pt x="5403" y="2618"/>
                    <a:pt x="5403" y="2436"/>
                  </a:cubicBezTo>
                  <a:cubicBezTo>
                    <a:pt x="5403" y="1844"/>
                    <a:pt x="5198" y="1276"/>
                    <a:pt x="4799" y="841"/>
                  </a:cubicBezTo>
                  <a:cubicBezTo>
                    <a:pt x="4307" y="272"/>
                    <a:pt x="3634" y="1"/>
                    <a:pt x="2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7"/>
            <p:cNvSpPr/>
            <p:nvPr/>
          </p:nvSpPr>
          <p:spPr>
            <a:xfrm>
              <a:off x="876631" y="4061893"/>
              <a:ext cx="49967" cy="58899"/>
            </a:xfrm>
            <a:custGeom>
              <a:avLst/>
              <a:gdLst/>
              <a:ahLst/>
              <a:cxnLst/>
              <a:rect l="l" t="t" r="r" b="b"/>
              <a:pathLst>
                <a:path w="1488" h="1754" extrusionOk="0">
                  <a:moveTo>
                    <a:pt x="1076" y="0"/>
                  </a:moveTo>
                  <a:cubicBezTo>
                    <a:pt x="955" y="593"/>
                    <a:pt x="556" y="1112"/>
                    <a:pt x="0" y="1390"/>
                  </a:cubicBezTo>
                  <a:lnTo>
                    <a:pt x="182" y="1753"/>
                  </a:lnTo>
                  <a:cubicBezTo>
                    <a:pt x="846" y="1427"/>
                    <a:pt x="1330" y="810"/>
                    <a:pt x="1487" y="85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18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7"/>
            <p:cNvSpPr/>
            <p:nvPr/>
          </p:nvSpPr>
          <p:spPr>
            <a:xfrm>
              <a:off x="787339" y="3965213"/>
              <a:ext cx="120586" cy="37442"/>
            </a:xfrm>
            <a:custGeom>
              <a:avLst/>
              <a:gdLst/>
              <a:ahLst/>
              <a:cxnLst/>
              <a:rect l="l" t="t" r="r" b="b"/>
              <a:pathLst>
                <a:path w="3591" h="1115" extrusionOk="0">
                  <a:moveTo>
                    <a:pt x="1749" y="0"/>
                  </a:moveTo>
                  <a:cubicBezTo>
                    <a:pt x="1118" y="0"/>
                    <a:pt x="483" y="245"/>
                    <a:pt x="0" y="740"/>
                  </a:cubicBezTo>
                  <a:lnTo>
                    <a:pt x="302" y="1030"/>
                  </a:lnTo>
                  <a:cubicBezTo>
                    <a:pt x="705" y="622"/>
                    <a:pt x="1231" y="419"/>
                    <a:pt x="1757" y="419"/>
                  </a:cubicBezTo>
                  <a:cubicBezTo>
                    <a:pt x="2320" y="419"/>
                    <a:pt x="2881" y="652"/>
                    <a:pt x="3288" y="1115"/>
                  </a:cubicBezTo>
                  <a:lnTo>
                    <a:pt x="3590" y="849"/>
                  </a:lnTo>
                  <a:cubicBezTo>
                    <a:pt x="3107" y="285"/>
                    <a:pt x="2430" y="0"/>
                    <a:pt x="1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7"/>
            <p:cNvSpPr/>
            <p:nvPr/>
          </p:nvSpPr>
          <p:spPr>
            <a:xfrm>
              <a:off x="1284944" y="3278145"/>
              <a:ext cx="117329" cy="109404"/>
            </a:xfrm>
            <a:custGeom>
              <a:avLst/>
              <a:gdLst/>
              <a:ahLst/>
              <a:cxnLst/>
              <a:rect l="l" t="t" r="r" b="b"/>
              <a:pathLst>
                <a:path w="3494" h="3258" extrusionOk="0">
                  <a:moveTo>
                    <a:pt x="1877" y="288"/>
                  </a:moveTo>
                  <a:cubicBezTo>
                    <a:pt x="1900" y="288"/>
                    <a:pt x="1923" y="289"/>
                    <a:pt x="1947" y="290"/>
                  </a:cubicBezTo>
                  <a:cubicBezTo>
                    <a:pt x="2660" y="326"/>
                    <a:pt x="3216" y="918"/>
                    <a:pt x="3216" y="1631"/>
                  </a:cubicBezTo>
                  <a:cubicBezTo>
                    <a:pt x="3216" y="1728"/>
                    <a:pt x="3216" y="1825"/>
                    <a:pt x="3192" y="1909"/>
                  </a:cubicBezTo>
                  <a:cubicBezTo>
                    <a:pt x="3050" y="2541"/>
                    <a:pt x="2496" y="2977"/>
                    <a:pt x="1874" y="2977"/>
                  </a:cubicBezTo>
                  <a:cubicBezTo>
                    <a:pt x="1807" y="2977"/>
                    <a:pt x="1738" y="2972"/>
                    <a:pt x="1669" y="2961"/>
                  </a:cubicBezTo>
                  <a:cubicBezTo>
                    <a:pt x="956" y="2840"/>
                    <a:pt x="472" y="2199"/>
                    <a:pt x="545" y="1486"/>
                  </a:cubicBezTo>
                  <a:cubicBezTo>
                    <a:pt x="615" y="797"/>
                    <a:pt x="1194" y="288"/>
                    <a:pt x="1877" y="288"/>
                  </a:cubicBezTo>
                  <a:close/>
                  <a:moveTo>
                    <a:pt x="1889" y="0"/>
                  </a:moveTo>
                  <a:cubicBezTo>
                    <a:pt x="922" y="0"/>
                    <a:pt x="1" y="885"/>
                    <a:pt x="303" y="2042"/>
                  </a:cubicBezTo>
                  <a:cubicBezTo>
                    <a:pt x="511" y="2855"/>
                    <a:pt x="1190" y="3257"/>
                    <a:pt x="1870" y="3257"/>
                  </a:cubicBezTo>
                  <a:cubicBezTo>
                    <a:pt x="2575" y="3257"/>
                    <a:pt x="3279" y="2825"/>
                    <a:pt x="3458" y="1970"/>
                  </a:cubicBezTo>
                  <a:cubicBezTo>
                    <a:pt x="3482" y="1861"/>
                    <a:pt x="3494" y="1740"/>
                    <a:pt x="3494" y="1631"/>
                  </a:cubicBezTo>
                  <a:cubicBezTo>
                    <a:pt x="3494" y="1233"/>
                    <a:pt x="3349" y="858"/>
                    <a:pt x="3095" y="568"/>
                  </a:cubicBezTo>
                  <a:cubicBezTo>
                    <a:pt x="2751" y="172"/>
                    <a:pt x="2316" y="0"/>
                    <a:pt x="1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7"/>
            <p:cNvSpPr/>
            <p:nvPr/>
          </p:nvSpPr>
          <p:spPr>
            <a:xfrm>
              <a:off x="1368158" y="3342251"/>
              <a:ext cx="32908" cy="39389"/>
            </a:xfrm>
            <a:custGeom>
              <a:avLst/>
              <a:gdLst/>
              <a:ahLst/>
              <a:cxnLst/>
              <a:rect l="l" t="t" r="r" b="b"/>
              <a:pathLst>
                <a:path w="980" h="1173" extrusionOk="0">
                  <a:moveTo>
                    <a:pt x="714" y="0"/>
                  </a:moveTo>
                  <a:cubicBezTo>
                    <a:pt x="629" y="399"/>
                    <a:pt x="363" y="750"/>
                    <a:pt x="1" y="931"/>
                  </a:cubicBezTo>
                  <a:lnTo>
                    <a:pt x="121" y="1173"/>
                  </a:lnTo>
                  <a:cubicBezTo>
                    <a:pt x="557" y="955"/>
                    <a:pt x="883" y="544"/>
                    <a:pt x="980" y="61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7"/>
            <p:cNvSpPr/>
            <p:nvPr/>
          </p:nvSpPr>
          <p:spPr>
            <a:xfrm>
              <a:off x="1308887" y="3278313"/>
              <a:ext cx="79988" cy="25017"/>
            </a:xfrm>
            <a:custGeom>
              <a:avLst/>
              <a:gdLst/>
              <a:ahLst/>
              <a:cxnLst/>
              <a:rect l="l" t="t" r="r" b="b"/>
              <a:pathLst>
                <a:path w="2382" h="745" extrusionOk="0">
                  <a:moveTo>
                    <a:pt x="1160" y="0"/>
                  </a:moveTo>
                  <a:cubicBezTo>
                    <a:pt x="741" y="0"/>
                    <a:pt x="322" y="163"/>
                    <a:pt x="1" y="490"/>
                  </a:cubicBezTo>
                  <a:lnTo>
                    <a:pt x="194" y="684"/>
                  </a:lnTo>
                  <a:cubicBezTo>
                    <a:pt x="462" y="410"/>
                    <a:pt x="812" y="274"/>
                    <a:pt x="1160" y="274"/>
                  </a:cubicBezTo>
                  <a:cubicBezTo>
                    <a:pt x="1534" y="274"/>
                    <a:pt x="1907" y="431"/>
                    <a:pt x="2176" y="744"/>
                  </a:cubicBezTo>
                  <a:lnTo>
                    <a:pt x="2382" y="563"/>
                  </a:lnTo>
                  <a:cubicBezTo>
                    <a:pt x="2057" y="188"/>
                    <a:pt x="1609" y="0"/>
                    <a:pt x="1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7"/>
            <p:cNvSpPr/>
            <p:nvPr/>
          </p:nvSpPr>
          <p:spPr>
            <a:xfrm>
              <a:off x="692775" y="4230738"/>
              <a:ext cx="103930" cy="102318"/>
            </a:xfrm>
            <a:custGeom>
              <a:avLst/>
              <a:gdLst/>
              <a:ahLst/>
              <a:cxnLst/>
              <a:rect l="l" t="t" r="r" b="b"/>
              <a:pathLst>
                <a:path w="3095" h="3047" extrusionOk="0">
                  <a:moveTo>
                    <a:pt x="1537" y="707"/>
                  </a:moveTo>
                  <a:cubicBezTo>
                    <a:pt x="1957" y="707"/>
                    <a:pt x="2357" y="1032"/>
                    <a:pt x="2357" y="1523"/>
                  </a:cubicBezTo>
                  <a:cubicBezTo>
                    <a:pt x="2357" y="1971"/>
                    <a:pt x="1994" y="2333"/>
                    <a:pt x="1547" y="2333"/>
                  </a:cubicBezTo>
                  <a:cubicBezTo>
                    <a:pt x="822" y="2333"/>
                    <a:pt x="459" y="1463"/>
                    <a:pt x="967" y="943"/>
                  </a:cubicBezTo>
                  <a:cubicBezTo>
                    <a:pt x="1134" y="780"/>
                    <a:pt x="1338" y="707"/>
                    <a:pt x="1537" y="707"/>
                  </a:cubicBezTo>
                  <a:close/>
                  <a:moveTo>
                    <a:pt x="1547" y="1"/>
                  </a:moveTo>
                  <a:cubicBezTo>
                    <a:pt x="1435" y="1"/>
                    <a:pt x="1324" y="13"/>
                    <a:pt x="1209" y="37"/>
                  </a:cubicBezTo>
                  <a:lnTo>
                    <a:pt x="1257" y="339"/>
                  </a:lnTo>
                  <a:cubicBezTo>
                    <a:pt x="1136" y="363"/>
                    <a:pt x="1015" y="412"/>
                    <a:pt x="907" y="484"/>
                  </a:cubicBezTo>
                  <a:lnTo>
                    <a:pt x="725" y="230"/>
                  </a:lnTo>
                  <a:cubicBezTo>
                    <a:pt x="532" y="351"/>
                    <a:pt x="375" y="508"/>
                    <a:pt x="254" y="702"/>
                  </a:cubicBezTo>
                  <a:lnTo>
                    <a:pt x="508" y="895"/>
                  </a:lnTo>
                  <a:cubicBezTo>
                    <a:pt x="435" y="992"/>
                    <a:pt x="387" y="1113"/>
                    <a:pt x="351" y="1233"/>
                  </a:cubicBezTo>
                  <a:lnTo>
                    <a:pt x="48" y="1185"/>
                  </a:lnTo>
                  <a:cubicBezTo>
                    <a:pt x="0" y="1415"/>
                    <a:pt x="0" y="1644"/>
                    <a:pt x="48" y="1862"/>
                  </a:cubicBezTo>
                  <a:lnTo>
                    <a:pt x="351" y="1814"/>
                  </a:lnTo>
                  <a:cubicBezTo>
                    <a:pt x="387" y="1934"/>
                    <a:pt x="435" y="2055"/>
                    <a:pt x="508" y="2164"/>
                  </a:cubicBezTo>
                  <a:lnTo>
                    <a:pt x="254" y="2345"/>
                  </a:lnTo>
                  <a:cubicBezTo>
                    <a:pt x="375" y="2539"/>
                    <a:pt x="532" y="2696"/>
                    <a:pt x="725" y="2817"/>
                  </a:cubicBezTo>
                  <a:lnTo>
                    <a:pt x="907" y="2575"/>
                  </a:lnTo>
                  <a:cubicBezTo>
                    <a:pt x="1015" y="2635"/>
                    <a:pt x="1136" y="2684"/>
                    <a:pt x="1257" y="2708"/>
                  </a:cubicBezTo>
                  <a:lnTo>
                    <a:pt x="1209" y="3010"/>
                  </a:lnTo>
                  <a:cubicBezTo>
                    <a:pt x="1324" y="3034"/>
                    <a:pt x="1435" y="3046"/>
                    <a:pt x="1547" y="3046"/>
                  </a:cubicBezTo>
                  <a:cubicBezTo>
                    <a:pt x="1659" y="3046"/>
                    <a:pt x="1771" y="3034"/>
                    <a:pt x="1886" y="3010"/>
                  </a:cubicBezTo>
                  <a:lnTo>
                    <a:pt x="1837" y="2708"/>
                  </a:lnTo>
                  <a:cubicBezTo>
                    <a:pt x="1958" y="2684"/>
                    <a:pt x="2079" y="2635"/>
                    <a:pt x="2176" y="2575"/>
                  </a:cubicBezTo>
                  <a:lnTo>
                    <a:pt x="2369" y="2817"/>
                  </a:lnTo>
                  <a:cubicBezTo>
                    <a:pt x="2562" y="2696"/>
                    <a:pt x="2720" y="2539"/>
                    <a:pt x="2840" y="2345"/>
                  </a:cubicBezTo>
                  <a:lnTo>
                    <a:pt x="2587" y="2164"/>
                  </a:lnTo>
                  <a:cubicBezTo>
                    <a:pt x="2659" y="2055"/>
                    <a:pt x="2708" y="1934"/>
                    <a:pt x="2744" y="1814"/>
                  </a:cubicBezTo>
                  <a:lnTo>
                    <a:pt x="3046" y="1862"/>
                  </a:lnTo>
                  <a:cubicBezTo>
                    <a:pt x="3094" y="1644"/>
                    <a:pt x="3094" y="1415"/>
                    <a:pt x="3046" y="1185"/>
                  </a:cubicBezTo>
                  <a:lnTo>
                    <a:pt x="2744" y="1233"/>
                  </a:lnTo>
                  <a:cubicBezTo>
                    <a:pt x="2708" y="1113"/>
                    <a:pt x="2659" y="992"/>
                    <a:pt x="2587" y="895"/>
                  </a:cubicBezTo>
                  <a:lnTo>
                    <a:pt x="2840" y="702"/>
                  </a:lnTo>
                  <a:cubicBezTo>
                    <a:pt x="2720" y="520"/>
                    <a:pt x="2550" y="351"/>
                    <a:pt x="2369" y="230"/>
                  </a:cubicBezTo>
                  <a:lnTo>
                    <a:pt x="2176" y="484"/>
                  </a:lnTo>
                  <a:cubicBezTo>
                    <a:pt x="2079" y="412"/>
                    <a:pt x="1958" y="363"/>
                    <a:pt x="1837" y="339"/>
                  </a:cubicBezTo>
                  <a:lnTo>
                    <a:pt x="1886" y="37"/>
                  </a:lnTo>
                  <a:cubicBezTo>
                    <a:pt x="1771" y="13"/>
                    <a:pt x="1659" y="1"/>
                    <a:pt x="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7"/>
            <p:cNvSpPr/>
            <p:nvPr/>
          </p:nvSpPr>
          <p:spPr>
            <a:xfrm>
              <a:off x="2243650" y="3435002"/>
              <a:ext cx="155072" cy="153763"/>
            </a:xfrm>
            <a:custGeom>
              <a:avLst/>
              <a:gdLst/>
              <a:ahLst/>
              <a:cxnLst/>
              <a:rect l="l" t="t" r="r" b="b"/>
              <a:pathLst>
                <a:path w="4618" h="4579" extrusionOk="0">
                  <a:moveTo>
                    <a:pt x="2297" y="1065"/>
                  </a:moveTo>
                  <a:cubicBezTo>
                    <a:pt x="2924" y="1065"/>
                    <a:pt x="3530" y="1553"/>
                    <a:pt x="3530" y="2291"/>
                  </a:cubicBezTo>
                  <a:cubicBezTo>
                    <a:pt x="3530" y="2948"/>
                    <a:pt x="2998" y="3500"/>
                    <a:pt x="2331" y="3500"/>
                  </a:cubicBezTo>
                  <a:cubicBezTo>
                    <a:pt x="2324" y="3500"/>
                    <a:pt x="2317" y="3500"/>
                    <a:pt x="2309" y="3499"/>
                  </a:cubicBezTo>
                  <a:cubicBezTo>
                    <a:pt x="1222" y="3499"/>
                    <a:pt x="678" y="2194"/>
                    <a:pt x="1451" y="1420"/>
                  </a:cubicBezTo>
                  <a:cubicBezTo>
                    <a:pt x="1696" y="1175"/>
                    <a:pt x="1999" y="1065"/>
                    <a:pt x="2297" y="1065"/>
                  </a:cubicBezTo>
                  <a:close/>
                  <a:moveTo>
                    <a:pt x="2311" y="0"/>
                  </a:moveTo>
                  <a:cubicBezTo>
                    <a:pt x="2143" y="0"/>
                    <a:pt x="1977" y="18"/>
                    <a:pt x="1814" y="55"/>
                  </a:cubicBezTo>
                  <a:lnTo>
                    <a:pt x="1874" y="502"/>
                  </a:lnTo>
                  <a:cubicBezTo>
                    <a:pt x="1693" y="550"/>
                    <a:pt x="1524" y="623"/>
                    <a:pt x="1367" y="719"/>
                  </a:cubicBezTo>
                  <a:lnTo>
                    <a:pt x="1089" y="345"/>
                  </a:lnTo>
                  <a:cubicBezTo>
                    <a:pt x="799" y="526"/>
                    <a:pt x="557" y="780"/>
                    <a:pt x="376" y="1058"/>
                  </a:cubicBezTo>
                  <a:lnTo>
                    <a:pt x="750" y="1336"/>
                  </a:lnTo>
                  <a:cubicBezTo>
                    <a:pt x="654" y="1493"/>
                    <a:pt x="581" y="1674"/>
                    <a:pt x="533" y="1856"/>
                  </a:cubicBezTo>
                  <a:lnTo>
                    <a:pt x="73" y="1783"/>
                  </a:lnTo>
                  <a:cubicBezTo>
                    <a:pt x="1" y="2121"/>
                    <a:pt x="1" y="2460"/>
                    <a:pt x="73" y="2786"/>
                  </a:cubicBezTo>
                  <a:lnTo>
                    <a:pt x="533" y="2726"/>
                  </a:lnTo>
                  <a:cubicBezTo>
                    <a:pt x="581" y="2907"/>
                    <a:pt x="654" y="3076"/>
                    <a:pt x="750" y="3233"/>
                  </a:cubicBezTo>
                  <a:lnTo>
                    <a:pt x="376" y="3511"/>
                  </a:lnTo>
                  <a:cubicBezTo>
                    <a:pt x="557" y="3802"/>
                    <a:pt x="799" y="4043"/>
                    <a:pt x="1089" y="4225"/>
                  </a:cubicBezTo>
                  <a:lnTo>
                    <a:pt x="1367" y="3850"/>
                  </a:lnTo>
                  <a:cubicBezTo>
                    <a:pt x="1524" y="3947"/>
                    <a:pt x="1693" y="4019"/>
                    <a:pt x="1874" y="4067"/>
                  </a:cubicBezTo>
                  <a:lnTo>
                    <a:pt x="1814" y="4515"/>
                  </a:lnTo>
                  <a:cubicBezTo>
                    <a:pt x="1977" y="4557"/>
                    <a:pt x="2143" y="4578"/>
                    <a:pt x="2311" y="4578"/>
                  </a:cubicBezTo>
                  <a:cubicBezTo>
                    <a:pt x="2479" y="4578"/>
                    <a:pt x="2648" y="4557"/>
                    <a:pt x="2817" y="4515"/>
                  </a:cubicBezTo>
                  <a:lnTo>
                    <a:pt x="2745" y="4067"/>
                  </a:lnTo>
                  <a:cubicBezTo>
                    <a:pt x="2926" y="4019"/>
                    <a:pt x="3107" y="3947"/>
                    <a:pt x="3264" y="3850"/>
                  </a:cubicBezTo>
                  <a:lnTo>
                    <a:pt x="3542" y="4225"/>
                  </a:lnTo>
                  <a:cubicBezTo>
                    <a:pt x="3820" y="4043"/>
                    <a:pt x="4062" y="3802"/>
                    <a:pt x="4243" y="3511"/>
                  </a:cubicBezTo>
                  <a:lnTo>
                    <a:pt x="3881" y="3233"/>
                  </a:lnTo>
                  <a:cubicBezTo>
                    <a:pt x="3977" y="3076"/>
                    <a:pt x="4050" y="2907"/>
                    <a:pt x="4086" y="2726"/>
                  </a:cubicBezTo>
                  <a:lnTo>
                    <a:pt x="4545" y="2786"/>
                  </a:lnTo>
                  <a:cubicBezTo>
                    <a:pt x="4618" y="2460"/>
                    <a:pt x="4618" y="2121"/>
                    <a:pt x="4545" y="1783"/>
                  </a:cubicBezTo>
                  <a:lnTo>
                    <a:pt x="4086" y="1856"/>
                  </a:lnTo>
                  <a:cubicBezTo>
                    <a:pt x="4050" y="1674"/>
                    <a:pt x="3977" y="1493"/>
                    <a:pt x="3881" y="1336"/>
                  </a:cubicBezTo>
                  <a:lnTo>
                    <a:pt x="4243" y="1058"/>
                  </a:lnTo>
                  <a:cubicBezTo>
                    <a:pt x="4062" y="780"/>
                    <a:pt x="3820" y="526"/>
                    <a:pt x="3542" y="345"/>
                  </a:cubicBezTo>
                  <a:lnTo>
                    <a:pt x="3264" y="719"/>
                  </a:lnTo>
                  <a:cubicBezTo>
                    <a:pt x="3107" y="623"/>
                    <a:pt x="2926" y="550"/>
                    <a:pt x="2745" y="502"/>
                  </a:cubicBezTo>
                  <a:lnTo>
                    <a:pt x="2817" y="55"/>
                  </a:lnTo>
                  <a:cubicBezTo>
                    <a:pt x="2648" y="18"/>
                    <a:pt x="2479" y="0"/>
                    <a:pt x="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7"/>
            <p:cNvSpPr/>
            <p:nvPr/>
          </p:nvSpPr>
          <p:spPr>
            <a:xfrm>
              <a:off x="1148974" y="3213971"/>
              <a:ext cx="49161" cy="49564"/>
            </a:xfrm>
            <a:custGeom>
              <a:avLst/>
              <a:gdLst/>
              <a:ahLst/>
              <a:cxnLst/>
              <a:rect l="l" t="t" r="r" b="b"/>
              <a:pathLst>
                <a:path w="1464" h="1476" fill="none" extrusionOk="0">
                  <a:moveTo>
                    <a:pt x="1463" y="629"/>
                  </a:moveTo>
                  <a:cubicBezTo>
                    <a:pt x="1463" y="1185"/>
                    <a:pt x="786" y="1476"/>
                    <a:pt x="387" y="1077"/>
                  </a:cubicBezTo>
                  <a:cubicBezTo>
                    <a:pt x="1" y="678"/>
                    <a:pt x="279" y="1"/>
                    <a:pt x="835" y="1"/>
                  </a:cubicBezTo>
                  <a:cubicBezTo>
                    <a:pt x="1185" y="1"/>
                    <a:pt x="1463" y="279"/>
                    <a:pt x="1463" y="629"/>
                  </a:cubicBezTo>
                  <a:close/>
                </a:path>
              </a:pathLst>
            </a:custGeom>
            <a:noFill/>
            <a:ln w="7550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7"/>
            <p:cNvSpPr/>
            <p:nvPr/>
          </p:nvSpPr>
          <p:spPr>
            <a:xfrm>
              <a:off x="1967244" y="3290301"/>
              <a:ext cx="49564" cy="49531"/>
            </a:xfrm>
            <a:custGeom>
              <a:avLst/>
              <a:gdLst/>
              <a:ahLst/>
              <a:cxnLst/>
              <a:rect l="l" t="t" r="r" b="b"/>
              <a:pathLst>
                <a:path w="1476" h="1475" fill="none" extrusionOk="0">
                  <a:moveTo>
                    <a:pt x="1475" y="641"/>
                  </a:moveTo>
                  <a:cubicBezTo>
                    <a:pt x="1475" y="1197"/>
                    <a:pt x="798" y="1475"/>
                    <a:pt x="400" y="1088"/>
                  </a:cubicBezTo>
                  <a:cubicBezTo>
                    <a:pt x="1" y="689"/>
                    <a:pt x="291" y="12"/>
                    <a:pt x="847" y="12"/>
                  </a:cubicBezTo>
                  <a:cubicBezTo>
                    <a:pt x="1197" y="0"/>
                    <a:pt x="1475" y="290"/>
                    <a:pt x="1475" y="641"/>
                  </a:cubicBezTo>
                  <a:close/>
                </a:path>
              </a:pathLst>
            </a:custGeom>
            <a:solidFill>
              <a:schemeClr val="accent4"/>
            </a:solidFill>
            <a:ln w="18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7"/>
            <p:cNvSpPr/>
            <p:nvPr/>
          </p:nvSpPr>
          <p:spPr>
            <a:xfrm>
              <a:off x="1422962" y="3434800"/>
              <a:ext cx="66186" cy="66186"/>
            </a:xfrm>
            <a:custGeom>
              <a:avLst/>
              <a:gdLst/>
              <a:ahLst/>
              <a:cxnLst/>
              <a:rect l="l" t="t" r="r" b="b"/>
              <a:pathLst>
                <a:path w="1971" h="1971" fill="none" extrusionOk="0">
                  <a:moveTo>
                    <a:pt x="1970" y="979"/>
                  </a:moveTo>
                  <a:cubicBezTo>
                    <a:pt x="1970" y="1523"/>
                    <a:pt x="1523" y="1970"/>
                    <a:pt x="979" y="1970"/>
                  </a:cubicBezTo>
                  <a:cubicBezTo>
                    <a:pt x="435" y="1970"/>
                    <a:pt x="0" y="1523"/>
                    <a:pt x="0" y="979"/>
                  </a:cubicBezTo>
                  <a:cubicBezTo>
                    <a:pt x="0" y="435"/>
                    <a:pt x="435" y="0"/>
                    <a:pt x="979" y="0"/>
                  </a:cubicBezTo>
                  <a:cubicBezTo>
                    <a:pt x="1523" y="0"/>
                    <a:pt x="1970" y="435"/>
                    <a:pt x="1970" y="979"/>
                  </a:cubicBezTo>
                  <a:close/>
                </a:path>
              </a:pathLst>
            </a:custGeom>
            <a:solidFill>
              <a:schemeClr val="accent4"/>
            </a:solidFill>
            <a:ln w="1177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7"/>
            <p:cNvSpPr/>
            <p:nvPr/>
          </p:nvSpPr>
          <p:spPr>
            <a:xfrm>
              <a:off x="2354065" y="3927938"/>
              <a:ext cx="77570" cy="77167"/>
            </a:xfrm>
            <a:custGeom>
              <a:avLst/>
              <a:gdLst/>
              <a:ahLst/>
              <a:cxnLst/>
              <a:rect l="l" t="t" r="r" b="b"/>
              <a:pathLst>
                <a:path w="2310" h="2298" fill="none" extrusionOk="0">
                  <a:moveTo>
                    <a:pt x="2309" y="992"/>
                  </a:moveTo>
                  <a:cubicBezTo>
                    <a:pt x="2297" y="1862"/>
                    <a:pt x="1245" y="2297"/>
                    <a:pt x="617" y="1681"/>
                  </a:cubicBezTo>
                  <a:cubicBezTo>
                    <a:pt x="0" y="1064"/>
                    <a:pt x="436" y="1"/>
                    <a:pt x="1318" y="1"/>
                  </a:cubicBezTo>
                  <a:cubicBezTo>
                    <a:pt x="1862" y="1"/>
                    <a:pt x="2309" y="448"/>
                    <a:pt x="2309" y="992"/>
                  </a:cubicBezTo>
                  <a:close/>
                </a:path>
              </a:pathLst>
            </a:custGeom>
            <a:noFill/>
            <a:ln w="11775" cap="flat" cmpd="sng">
              <a:solidFill>
                <a:schemeClr val="accent5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7"/>
            <p:cNvSpPr/>
            <p:nvPr/>
          </p:nvSpPr>
          <p:spPr>
            <a:xfrm>
              <a:off x="852688" y="3533831"/>
              <a:ext cx="1377552" cy="861696"/>
            </a:xfrm>
            <a:custGeom>
              <a:avLst/>
              <a:gdLst/>
              <a:ahLst/>
              <a:cxnLst/>
              <a:rect l="l" t="t" r="r" b="b"/>
              <a:pathLst>
                <a:path w="41023" h="25661" extrusionOk="0">
                  <a:moveTo>
                    <a:pt x="1028" y="0"/>
                  </a:moveTo>
                  <a:cubicBezTo>
                    <a:pt x="460" y="0"/>
                    <a:pt x="0" y="460"/>
                    <a:pt x="0" y="1016"/>
                  </a:cubicBezTo>
                  <a:lnTo>
                    <a:pt x="0" y="24646"/>
                  </a:lnTo>
                  <a:cubicBezTo>
                    <a:pt x="0" y="25214"/>
                    <a:pt x="460" y="25661"/>
                    <a:pt x="1028" y="25661"/>
                  </a:cubicBezTo>
                  <a:lnTo>
                    <a:pt x="40008" y="25661"/>
                  </a:lnTo>
                  <a:cubicBezTo>
                    <a:pt x="40564" y="25661"/>
                    <a:pt x="41023" y="25214"/>
                    <a:pt x="41023" y="24646"/>
                  </a:cubicBezTo>
                  <a:lnTo>
                    <a:pt x="41023" y="1016"/>
                  </a:lnTo>
                  <a:cubicBezTo>
                    <a:pt x="41023" y="460"/>
                    <a:pt x="40564" y="0"/>
                    <a:pt x="40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7"/>
            <p:cNvSpPr/>
            <p:nvPr/>
          </p:nvSpPr>
          <p:spPr>
            <a:xfrm>
              <a:off x="1401437" y="4342362"/>
              <a:ext cx="280091" cy="199734"/>
            </a:xfrm>
            <a:custGeom>
              <a:avLst/>
              <a:gdLst/>
              <a:ahLst/>
              <a:cxnLst/>
              <a:rect l="l" t="t" r="r" b="b"/>
              <a:pathLst>
                <a:path w="8341" h="5948" extrusionOk="0">
                  <a:moveTo>
                    <a:pt x="1512" y="0"/>
                  </a:moveTo>
                  <a:lnTo>
                    <a:pt x="1113" y="1572"/>
                  </a:lnTo>
                  <a:lnTo>
                    <a:pt x="907" y="2382"/>
                  </a:lnTo>
                  <a:lnTo>
                    <a:pt x="1" y="5947"/>
                  </a:lnTo>
                  <a:lnTo>
                    <a:pt x="8341" y="5947"/>
                  </a:lnTo>
                  <a:lnTo>
                    <a:pt x="7434" y="2382"/>
                  </a:lnTo>
                  <a:lnTo>
                    <a:pt x="7229" y="1572"/>
                  </a:lnTo>
                  <a:lnTo>
                    <a:pt x="6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7"/>
            <p:cNvSpPr/>
            <p:nvPr/>
          </p:nvSpPr>
          <p:spPr>
            <a:xfrm>
              <a:off x="1431895" y="4395118"/>
              <a:ext cx="219210" cy="27233"/>
            </a:xfrm>
            <a:custGeom>
              <a:avLst/>
              <a:gdLst/>
              <a:ahLst/>
              <a:cxnLst/>
              <a:rect l="l" t="t" r="r" b="b"/>
              <a:pathLst>
                <a:path w="6528" h="811" extrusionOk="0">
                  <a:moveTo>
                    <a:pt x="206" y="1"/>
                  </a:moveTo>
                  <a:lnTo>
                    <a:pt x="0" y="811"/>
                  </a:lnTo>
                  <a:lnTo>
                    <a:pt x="6527" y="811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7"/>
            <p:cNvSpPr/>
            <p:nvPr/>
          </p:nvSpPr>
          <p:spPr>
            <a:xfrm>
              <a:off x="1272384" y="4531927"/>
              <a:ext cx="538220" cy="43050"/>
            </a:xfrm>
            <a:custGeom>
              <a:avLst/>
              <a:gdLst/>
              <a:ahLst/>
              <a:cxnLst/>
              <a:rect l="l" t="t" r="r" b="b"/>
              <a:pathLst>
                <a:path w="16028" h="1282" extrusionOk="0">
                  <a:moveTo>
                    <a:pt x="641" y="0"/>
                  </a:moveTo>
                  <a:cubicBezTo>
                    <a:pt x="278" y="0"/>
                    <a:pt x="0" y="290"/>
                    <a:pt x="0" y="641"/>
                  </a:cubicBezTo>
                  <a:cubicBezTo>
                    <a:pt x="0" y="991"/>
                    <a:pt x="278" y="1281"/>
                    <a:pt x="641" y="1281"/>
                  </a:cubicBezTo>
                  <a:lnTo>
                    <a:pt x="15387" y="1281"/>
                  </a:lnTo>
                  <a:cubicBezTo>
                    <a:pt x="15749" y="1281"/>
                    <a:pt x="16027" y="991"/>
                    <a:pt x="16027" y="641"/>
                  </a:cubicBezTo>
                  <a:cubicBezTo>
                    <a:pt x="16027" y="290"/>
                    <a:pt x="15749" y="0"/>
                    <a:pt x="15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7"/>
            <p:cNvSpPr/>
            <p:nvPr/>
          </p:nvSpPr>
          <p:spPr>
            <a:xfrm>
              <a:off x="850237" y="3656402"/>
              <a:ext cx="1380004" cy="601955"/>
            </a:xfrm>
            <a:custGeom>
              <a:avLst/>
              <a:gdLst/>
              <a:ahLst/>
              <a:cxnLst/>
              <a:rect l="l" t="t" r="r" b="b"/>
              <a:pathLst>
                <a:path w="41096" h="17926" extrusionOk="0">
                  <a:moveTo>
                    <a:pt x="1" y="1"/>
                  </a:moveTo>
                  <a:lnTo>
                    <a:pt x="1" y="17925"/>
                  </a:lnTo>
                  <a:lnTo>
                    <a:pt x="41096" y="17925"/>
                  </a:lnTo>
                  <a:lnTo>
                    <a:pt x="410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7"/>
            <p:cNvSpPr/>
            <p:nvPr/>
          </p:nvSpPr>
          <p:spPr>
            <a:xfrm>
              <a:off x="1509803" y="4293233"/>
              <a:ext cx="63365" cy="63768"/>
            </a:xfrm>
            <a:custGeom>
              <a:avLst/>
              <a:gdLst/>
              <a:ahLst/>
              <a:cxnLst/>
              <a:rect l="l" t="t" r="r" b="b"/>
              <a:pathLst>
                <a:path w="1887" h="1899" extrusionOk="0">
                  <a:moveTo>
                    <a:pt x="944" y="1"/>
                  </a:moveTo>
                  <a:cubicBezTo>
                    <a:pt x="424" y="1"/>
                    <a:pt x="1" y="424"/>
                    <a:pt x="1" y="944"/>
                  </a:cubicBezTo>
                  <a:cubicBezTo>
                    <a:pt x="1" y="1463"/>
                    <a:pt x="424" y="1886"/>
                    <a:pt x="944" y="1899"/>
                  </a:cubicBezTo>
                  <a:cubicBezTo>
                    <a:pt x="1463" y="1886"/>
                    <a:pt x="1886" y="1463"/>
                    <a:pt x="1886" y="944"/>
                  </a:cubicBezTo>
                  <a:cubicBezTo>
                    <a:pt x="1886" y="424"/>
                    <a:pt x="1463" y="1"/>
                    <a:pt x="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7"/>
            <p:cNvSpPr/>
            <p:nvPr/>
          </p:nvSpPr>
          <p:spPr>
            <a:xfrm>
              <a:off x="1327558" y="3672252"/>
              <a:ext cx="871871" cy="372604"/>
            </a:xfrm>
            <a:custGeom>
              <a:avLst/>
              <a:gdLst/>
              <a:ahLst/>
              <a:cxnLst/>
              <a:rect l="l" t="t" r="r" b="b"/>
              <a:pathLst>
                <a:path w="25964" h="11096" extrusionOk="0">
                  <a:moveTo>
                    <a:pt x="496" y="0"/>
                  </a:moveTo>
                  <a:cubicBezTo>
                    <a:pt x="218" y="0"/>
                    <a:pt x="1" y="230"/>
                    <a:pt x="1" y="496"/>
                  </a:cubicBezTo>
                  <a:lnTo>
                    <a:pt x="1" y="10600"/>
                  </a:lnTo>
                  <a:cubicBezTo>
                    <a:pt x="1" y="10866"/>
                    <a:pt x="218" y="11096"/>
                    <a:pt x="496" y="11096"/>
                  </a:cubicBezTo>
                  <a:lnTo>
                    <a:pt x="25468" y="11096"/>
                  </a:lnTo>
                  <a:cubicBezTo>
                    <a:pt x="25746" y="11096"/>
                    <a:pt x="25963" y="10866"/>
                    <a:pt x="25963" y="10600"/>
                  </a:cubicBezTo>
                  <a:lnTo>
                    <a:pt x="25963" y="496"/>
                  </a:lnTo>
                  <a:cubicBezTo>
                    <a:pt x="25963" y="230"/>
                    <a:pt x="25746" y="0"/>
                    <a:pt x="25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7"/>
            <p:cNvSpPr/>
            <p:nvPr/>
          </p:nvSpPr>
          <p:spPr>
            <a:xfrm>
              <a:off x="1347875" y="3702273"/>
              <a:ext cx="828016" cy="322301"/>
            </a:xfrm>
            <a:custGeom>
              <a:avLst/>
              <a:gdLst/>
              <a:ahLst/>
              <a:cxnLst/>
              <a:rect l="l" t="t" r="r" b="b"/>
              <a:pathLst>
                <a:path w="24658" h="9598" extrusionOk="0">
                  <a:moveTo>
                    <a:pt x="0" y="0"/>
                  </a:moveTo>
                  <a:lnTo>
                    <a:pt x="0" y="9259"/>
                  </a:lnTo>
                  <a:cubicBezTo>
                    <a:pt x="0" y="9452"/>
                    <a:pt x="145" y="9597"/>
                    <a:pt x="339" y="9597"/>
                  </a:cubicBezTo>
                  <a:lnTo>
                    <a:pt x="24319" y="9597"/>
                  </a:lnTo>
                  <a:cubicBezTo>
                    <a:pt x="24512" y="9597"/>
                    <a:pt x="24657" y="9452"/>
                    <a:pt x="24657" y="9259"/>
                  </a:cubicBezTo>
                  <a:lnTo>
                    <a:pt x="24657" y="5041"/>
                  </a:lnTo>
                  <a:cubicBezTo>
                    <a:pt x="24343" y="4847"/>
                    <a:pt x="24005" y="4690"/>
                    <a:pt x="23642" y="4581"/>
                  </a:cubicBezTo>
                  <a:lnTo>
                    <a:pt x="23461" y="4533"/>
                  </a:lnTo>
                  <a:cubicBezTo>
                    <a:pt x="23246" y="4484"/>
                    <a:pt x="23039" y="4462"/>
                    <a:pt x="22839" y="4462"/>
                  </a:cubicBezTo>
                  <a:cubicBezTo>
                    <a:pt x="21153" y="4462"/>
                    <a:pt x="19985" y="6062"/>
                    <a:pt x="18807" y="7035"/>
                  </a:cubicBezTo>
                  <a:cubicBezTo>
                    <a:pt x="18771" y="7071"/>
                    <a:pt x="18735" y="7095"/>
                    <a:pt x="18686" y="7132"/>
                  </a:cubicBezTo>
                  <a:cubicBezTo>
                    <a:pt x="18214" y="7512"/>
                    <a:pt x="17734" y="7778"/>
                    <a:pt x="17214" y="7778"/>
                  </a:cubicBezTo>
                  <a:cubicBezTo>
                    <a:pt x="17056" y="7778"/>
                    <a:pt x="16895" y="7753"/>
                    <a:pt x="16728" y="7700"/>
                  </a:cubicBezTo>
                  <a:cubicBezTo>
                    <a:pt x="14746" y="7095"/>
                    <a:pt x="14734" y="3723"/>
                    <a:pt x="13441" y="2212"/>
                  </a:cubicBezTo>
                  <a:cubicBezTo>
                    <a:pt x="13404" y="2164"/>
                    <a:pt x="13368" y="2128"/>
                    <a:pt x="13332" y="2091"/>
                  </a:cubicBezTo>
                  <a:cubicBezTo>
                    <a:pt x="12969" y="1693"/>
                    <a:pt x="12450" y="1475"/>
                    <a:pt x="11906" y="1475"/>
                  </a:cubicBezTo>
                  <a:cubicBezTo>
                    <a:pt x="11895" y="1475"/>
                    <a:pt x="11884" y="1475"/>
                    <a:pt x="11873" y="1475"/>
                  </a:cubicBezTo>
                  <a:cubicBezTo>
                    <a:pt x="9019" y="1475"/>
                    <a:pt x="9265" y="6276"/>
                    <a:pt x="7651" y="6962"/>
                  </a:cubicBezTo>
                  <a:cubicBezTo>
                    <a:pt x="7603" y="6975"/>
                    <a:pt x="7554" y="6999"/>
                    <a:pt x="7506" y="7011"/>
                  </a:cubicBezTo>
                  <a:cubicBezTo>
                    <a:pt x="7422" y="7023"/>
                    <a:pt x="7337" y="7035"/>
                    <a:pt x="7252" y="7035"/>
                  </a:cubicBezTo>
                  <a:cubicBezTo>
                    <a:pt x="4847" y="7035"/>
                    <a:pt x="5173" y="4195"/>
                    <a:pt x="4073" y="2128"/>
                  </a:cubicBezTo>
                  <a:cubicBezTo>
                    <a:pt x="4037" y="2055"/>
                    <a:pt x="4001" y="1983"/>
                    <a:pt x="3965" y="1922"/>
                  </a:cubicBezTo>
                  <a:cubicBezTo>
                    <a:pt x="3324" y="834"/>
                    <a:pt x="22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7"/>
            <p:cNvSpPr/>
            <p:nvPr/>
          </p:nvSpPr>
          <p:spPr>
            <a:xfrm>
              <a:off x="1347472" y="3756171"/>
              <a:ext cx="828419" cy="237545"/>
            </a:xfrm>
            <a:custGeom>
              <a:avLst/>
              <a:gdLst/>
              <a:ahLst/>
              <a:cxnLst/>
              <a:rect l="l" t="t" r="r" b="b"/>
              <a:pathLst>
                <a:path w="24670" h="7074" extrusionOk="0">
                  <a:moveTo>
                    <a:pt x="14563" y="1"/>
                  </a:moveTo>
                  <a:cubicBezTo>
                    <a:pt x="14109" y="1"/>
                    <a:pt x="13662" y="180"/>
                    <a:pt x="13332" y="499"/>
                  </a:cubicBezTo>
                  <a:cubicBezTo>
                    <a:pt x="12655" y="1115"/>
                    <a:pt x="12244" y="2203"/>
                    <a:pt x="11833" y="3266"/>
                  </a:cubicBezTo>
                  <a:cubicBezTo>
                    <a:pt x="11217" y="4826"/>
                    <a:pt x="10649" y="6300"/>
                    <a:pt x="9355" y="6337"/>
                  </a:cubicBezTo>
                  <a:cubicBezTo>
                    <a:pt x="9324" y="6337"/>
                    <a:pt x="9293" y="6338"/>
                    <a:pt x="9263" y="6338"/>
                  </a:cubicBezTo>
                  <a:cubicBezTo>
                    <a:pt x="8420" y="6338"/>
                    <a:pt x="8025" y="6011"/>
                    <a:pt x="7651" y="5370"/>
                  </a:cubicBezTo>
                  <a:cubicBezTo>
                    <a:pt x="7494" y="5092"/>
                    <a:pt x="7337" y="4753"/>
                    <a:pt x="7156" y="4366"/>
                  </a:cubicBezTo>
                  <a:cubicBezTo>
                    <a:pt x="6769" y="3472"/>
                    <a:pt x="6309" y="2626"/>
                    <a:pt x="5790" y="1804"/>
                  </a:cubicBezTo>
                  <a:cubicBezTo>
                    <a:pt x="5355" y="1127"/>
                    <a:pt x="4714" y="607"/>
                    <a:pt x="3965" y="329"/>
                  </a:cubicBezTo>
                  <a:cubicBezTo>
                    <a:pt x="3385" y="111"/>
                    <a:pt x="2780" y="34"/>
                    <a:pt x="2215" y="34"/>
                  </a:cubicBezTo>
                  <a:cubicBezTo>
                    <a:pt x="1247" y="34"/>
                    <a:pt x="397" y="260"/>
                    <a:pt x="0" y="390"/>
                  </a:cubicBezTo>
                  <a:lnTo>
                    <a:pt x="0" y="535"/>
                  </a:lnTo>
                  <a:cubicBezTo>
                    <a:pt x="361" y="422"/>
                    <a:pt x="1225" y="179"/>
                    <a:pt x="2213" y="179"/>
                  </a:cubicBezTo>
                  <a:cubicBezTo>
                    <a:pt x="2816" y="179"/>
                    <a:pt x="3465" y="269"/>
                    <a:pt x="4073" y="535"/>
                  </a:cubicBezTo>
                  <a:cubicBezTo>
                    <a:pt x="4726" y="813"/>
                    <a:pt x="5282" y="1284"/>
                    <a:pt x="5657" y="1889"/>
                  </a:cubicBezTo>
                  <a:cubicBezTo>
                    <a:pt x="6176" y="2698"/>
                    <a:pt x="6636" y="3544"/>
                    <a:pt x="7023" y="4427"/>
                  </a:cubicBezTo>
                  <a:cubicBezTo>
                    <a:pt x="7204" y="4801"/>
                    <a:pt x="7349" y="5128"/>
                    <a:pt x="7506" y="5406"/>
                  </a:cubicBezTo>
                  <a:cubicBezTo>
                    <a:pt x="7893" y="6109"/>
                    <a:pt x="8336" y="6483"/>
                    <a:pt x="9278" y="6483"/>
                  </a:cubicBezTo>
                  <a:cubicBezTo>
                    <a:pt x="9307" y="6483"/>
                    <a:pt x="9337" y="6482"/>
                    <a:pt x="9367" y="6482"/>
                  </a:cubicBezTo>
                  <a:cubicBezTo>
                    <a:pt x="10757" y="6445"/>
                    <a:pt x="11362" y="4850"/>
                    <a:pt x="11966" y="3315"/>
                  </a:cubicBezTo>
                  <a:cubicBezTo>
                    <a:pt x="12377" y="2275"/>
                    <a:pt x="12788" y="1200"/>
                    <a:pt x="13429" y="607"/>
                  </a:cubicBezTo>
                  <a:cubicBezTo>
                    <a:pt x="13732" y="315"/>
                    <a:pt x="14138" y="147"/>
                    <a:pt x="14557" y="147"/>
                  </a:cubicBezTo>
                  <a:cubicBezTo>
                    <a:pt x="14572" y="147"/>
                    <a:pt x="14586" y="148"/>
                    <a:pt x="14601" y="148"/>
                  </a:cubicBezTo>
                  <a:lnTo>
                    <a:pt x="14649" y="148"/>
                  </a:lnTo>
                  <a:cubicBezTo>
                    <a:pt x="16184" y="184"/>
                    <a:pt x="17018" y="2009"/>
                    <a:pt x="17816" y="3774"/>
                  </a:cubicBezTo>
                  <a:cubicBezTo>
                    <a:pt x="18106" y="4391"/>
                    <a:pt x="18384" y="5007"/>
                    <a:pt x="18686" y="5527"/>
                  </a:cubicBezTo>
                  <a:cubicBezTo>
                    <a:pt x="19194" y="6373"/>
                    <a:pt x="19750" y="6989"/>
                    <a:pt x="20499" y="7062"/>
                  </a:cubicBezTo>
                  <a:cubicBezTo>
                    <a:pt x="20572" y="7074"/>
                    <a:pt x="20632" y="7074"/>
                    <a:pt x="20693" y="7074"/>
                  </a:cubicBezTo>
                  <a:cubicBezTo>
                    <a:pt x="21853" y="7074"/>
                    <a:pt x="22252" y="5962"/>
                    <a:pt x="22639" y="4874"/>
                  </a:cubicBezTo>
                  <a:cubicBezTo>
                    <a:pt x="22893" y="4149"/>
                    <a:pt x="23158" y="3412"/>
                    <a:pt x="23654" y="2976"/>
                  </a:cubicBezTo>
                  <a:cubicBezTo>
                    <a:pt x="23932" y="2723"/>
                    <a:pt x="24295" y="2590"/>
                    <a:pt x="24669" y="2590"/>
                  </a:cubicBezTo>
                  <a:lnTo>
                    <a:pt x="24657" y="2445"/>
                  </a:lnTo>
                  <a:cubicBezTo>
                    <a:pt x="24210" y="2445"/>
                    <a:pt x="23775" y="2614"/>
                    <a:pt x="23461" y="2940"/>
                  </a:cubicBezTo>
                  <a:cubicBezTo>
                    <a:pt x="22989" y="3399"/>
                    <a:pt x="22735" y="4125"/>
                    <a:pt x="22482" y="4838"/>
                  </a:cubicBezTo>
                  <a:cubicBezTo>
                    <a:pt x="22102" y="5920"/>
                    <a:pt x="21733" y="6936"/>
                    <a:pt x="20664" y="6936"/>
                  </a:cubicBezTo>
                  <a:cubicBezTo>
                    <a:pt x="20611" y="6936"/>
                    <a:pt x="20556" y="6934"/>
                    <a:pt x="20499" y="6929"/>
                  </a:cubicBezTo>
                  <a:cubicBezTo>
                    <a:pt x="19798" y="6856"/>
                    <a:pt x="19279" y="6264"/>
                    <a:pt x="18807" y="5442"/>
                  </a:cubicBezTo>
                  <a:cubicBezTo>
                    <a:pt x="18505" y="4922"/>
                    <a:pt x="18239" y="4330"/>
                    <a:pt x="17949" y="3714"/>
                  </a:cubicBezTo>
                  <a:cubicBezTo>
                    <a:pt x="17127" y="1913"/>
                    <a:pt x="16281" y="39"/>
                    <a:pt x="14649" y="3"/>
                  </a:cubicBezTo>
                  <a:cubicBezTo>
                    <a:pt x="14621" y="2"/>
                    <a:pt x="14592" y="1"/>
                    <a:pt x="145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7"/>
            <p:cNvSpPr/>
            <p:nvPr/>
          </p:nvSpPr>
          <p:spPr>
            <a:xfrm>
              <a:off x="1738322" y="4060281"/>
              <a:ext cx="461121" cy="81599"/>
            </a:xfrm>
            <a:custGeom>
              <a:avLst/>
              <a:gdLst/>
              <a:ahLst/>
              <a:cxnLst/>
              <a:rect l="l" t="t" r="r" b="b"/>
              <a:pathLst>
                <a:path w="13732" h="2430" extrusionOk="0">
                  <a:moveTo>
                    <a:pt x="424" y="0"/>
                  </a:moveTo>
                  <a:cubicBezTo>
                    <a:pt x="194" y="0"/>
                    <a:pt x="1" y="193"/>
                    <a:pt x="1" y="423"/>
                  </a:cubicBezTo>
                  <a:lnTo>
                    <a:pt x="1" y="2006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6"/>
                  </a:cubicBezTo>
                  <a:lnTo>
                    <a:pt x="13731" y="423"/>
                  </a:lnTo>
                  <a:cubicBezTo>
                    <a:pt x="13731" y="193"/>
                    <a:pt x="13538" y="0"/>
                    <a:pt x="13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7"/>
            <p:cNvSpPr/>
            <p:nvPr/>
          </p:nvSpPr>
          <p:spPr>
            <a:xfrm>
              <a:off x="1738322" y="4158908"/>
              <a:ext cx="461121" cy="81599"/>
            </a:xfrm>
            <a:custGeom>
              <a:avLst/>
              <a:gdLst/>
              <a:ahLst/>
              <a:cxnLst/>
              <a:rect l="l" t="t" r="r" b="b"/>
              <a:pathLst>
                <a:path w="13732" h="2430" extrusionOk="0">
                  <a:moveTo>
                    <a:pt x="424" y="0"/>
                  </a:moveTo>
                  <a:cubicBezTo>
                    <a:pt x="194" y="0"/>
                    <a:pt x="1" y="194"/>
                    <a:pt x="1" y="423"/>
                  </a:cubicBezTo>
                  <a:lnTo>
                    <a:pt x="1" y="2007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7"/>
                  </a:cubicBezTo>
                  <a:lnTo>
                    <a:pt x="13731" y="423"/>
                  </a:lnTo>
                  <a:cubicBezTo>
                    <a:pt x="13731" y="194"/>
                    <a:pt x="13538" y="0"/>
                    <a:pt x="13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7"/>
            <p:cNvSpPr/>
            <p:nvPr/>
          </p:nvSpPr>
          <p:spPr>
            <a:xfrm>
              <a:off x="885564" y="3672252"/>
              <a:ext cx="427809" cy="180224"/>
            </a:xfrm>
            <a:custGeom>
              <a:avLst/>
              <a:gdLst/>
              <a:ahLst/>
              <a:cxnLst/>
              <a:rect l="l" t="t" r="r" b="b"/>
              <a:pathLst>
                <a:path w="12740" h="5367" extrusionOk="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7"/>
            <p:cNvSpPr/>
            <p:nvPr/>
          </p:nvSpPr>
          <p:spPr>
            <a:xfrm>
              <a:off x="1227722" y="3717687"/>
              <a:ext cx="29651" cy="119780"/>
            </a:xfrm>
            <a:custGeom>
              <a:avLst/>
              <a:gdLst/>
              <a:ahLst/>
              <a:cxnLst/>
              <a:rect l="l" t="t" r="r" b="b"/>
              <a:pathLst>
                <a:path w="883" h="3567" extrusionOk="0">
                  <a:moveTo>
                    <a:pt x="133" y="1"/>
                  </a:moveTo>
                  <a:cubicBezTo>
                    <a:pt x="61" y="1"/>
                    <a:pt x="1" y="49"/>
                    <a:pt x="1" y="122"/>
                  </a:cubicBezTo>
                  <a:lnTo>
                    <a:pt x="1" y="3433"/>
                  </a:lnTo>
                  <a:cubicBezTo>
                    <a:pt x="1" y="3506"/>
                    <a:pt x="61" y="3566"/>
                    <a:pt x="133" y="3566"/>
                  </a:cubicBezTo>
                  <a:lnTo>
                    <a:pt x="762" y="3566"/>
                  </a:lnTo>
                  <a:cubicBezTo>
                    <a:pt x="822" y="3566"/>
                    <a:pt x="883" y="3506"/>
                    <a:pt x="883" y="3433"/>
                  </a:cubicBezTo>
                  <a:lnTo>
                    <a:pt x="883" y="122"/>
                  </a:lnTo>
                  <a:cubicBezTo>
                    <a:pt x="883" y="49"/>
                    <a:pt x="822" y="1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7"/>
            <p:cNvSpPr/>
            <p:nvPr/>
          </p:nvSpPr>
          <p:spPr>
            <a:xfrm>
              <a:off x="1268321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45" y="1"/>
                  </a:moveTo>
                  <a:cubicBezTo>
                    <a:pt x="73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73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7"/>
            <p:cNvSpPr/>
            <p:nvPr/>
          </p:nvSpPr>
          <p:spPr>
            <a:xfrm>
              <a:off x="902590" y="3689681"/>
              <a:ext cx="29685" cy="147786"/>
            </a:xfrm>
            <a:custGeom>
              <a:avLst/>
              <a:gdLst/>
              <a:ahLst/>
              <a:cxnLst/>
              <a:rect l="l" t="t" r="r" b="b"/>
              <a:pathLst>
                <a:path w="884" h="4401" extrusionOk="0">
                  <a:moveTo>
                    <a:pt x="134" y="1"/>
                  </a:moveTo>
                  <a:cubicBezTo>
                    <a:pt x="61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61" y="4400"/>
                    <a:pt x="134" y="4400"/>
                  </a:cubicBezTo>
                  <a:lnTo>
                    <a:pt x="738" y="4400"/>
                  </a:lnTo>
                  <a:cubicBezTo>
                    <a:pt x="811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11" y="1"/>
                    <a:pt x="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7"/>
            <p:cNvSpPr/>
            <p:nvPr/>
          </p:nvSpPr>
          <p:spPr>
            <a:xfrm>
              <a:off x="943189" y="3724605"/>
              <a:ext cx="29651" cy="112862"/>
            </a:xfrm>
            <a:custGeom>
              <a:avLst/>
              <a:gdLst/>
              <a:ahLst/>
              <a:cxnLst/>
              <a:rect l="l" t="t" r="r" b="b"/>
              <a:pathLst>
                <a:path w="883" h="3361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7"/>
            <p:cNvSpPr/>
            <p:nvPr/>
          </p:nvSpPr>
          <p:spPr>
            <a:xfrm>
              <a:off x="983789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45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7"/>
            <p:cNvSpPr/>
            <p:nvPr/>
          </p:nvSpPr>
          <p:spPr>
            <a:xfrm>
              <a:off x="1024388" y="3755835"/>
              <a:ext cx="29651" cy="81633"/>
            </a:xfrm>
            <a:custGeom>
              <a:avLst/>
              <a:gdLst/>
              <a:ahLst/>
              <a:cxnLst/>
              <a:rect l="l" t="t" r="r" b="b"/>
              <a:pathLst>
                <a:path w="883" h="2431" extrusionOk="0">
                  <a:moveTo>
                    <a:pt x="109" y="1"/>
                  </a:moveTo>
                  <a:cubicBezTo>
                    <a:pt x="48" y="1"/>
                    <a:pt x="0" y="49"/>
                    <a:pt x="0" y="98"/>
                  </a:cubicBezTo>
                  <a:lnTo>
                    <a:pt x="0" y="2322"/>
                  </a:lnTo>
                  <a:cubicBezTo>
                    <a:pt x="0" y="2382"/>
                    <a:pt x="48" y="2430"/>
                    <a:pt x="109" y="2430"/>
                  </a:cubicBezTo>
                  <a:lnTo>
                    <a:pt x="786" y="2430"/>
                  </a:lnTo>
                  <a:cubicBezTo>
                    <a:pt x="834" y="2430"/>
                    <a:pt x="882" y="2382"/>
                    <a:pt x="882" y="2322"/>
                  </a:cubicBezTo>
                  <a:lnTo>
                    <a:pt x="882" y="98"/>
                  </a:lnTo>
                  <a:cubicBezTo>
                    <a:pt x="882" y="49"/>
                    <a:pt x="834" y="1"/>
                    <a:pt x="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7"/>
            <p:cNvSpPr/>
            <p:nvPr/>
          </p:nvSpPr>
          <p:spPr>
            <a:xfrm>
              <a:off x="1064954" y="3689681"/>
              <a:ext cx="29685" cy="147786"/>
            </a:xfrm>
            <a:custGeom>
              <a:avLst/>
              <a:gdLst/>
              <a:ahLst/>
              <a:cxnLst/>
              <a:rect l="l" t="t" r="r" b="b"/>
              <a:pathLst>
                <a:path w="884" h="4401" extrusionOk="0">
                  <a:moveTo>
                    <a:pt x="146" y="1"/>
                  </a:moveTo>
                  <a:cubicBezTo>
                    <a:pt x="73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73" y="4400"/>
                    <a:pt x="146" y="4400"/>
                  </a:cubicBezTo>
                  <a:lnTo>
                    <a:pt x="750" y="4400"/>
                  </a:lnTo>
                  <a:cubicBezTo>
                    <a:pt x="823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3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7"/>
            <p:cNvSpPr/>
            <p:nvPr/>
          </p:nvSpPr>
          <p:spPr>
            <a:xfrm>
              <a:off x="1105957" y="3717687"/>
              <a:ext cx="29248" cy="119780"/>
            </a:xfrm>
            <a:custGeom>
              <a:avLst/>
              <a:gdLst/>
              <a:ahLst/>
              <a:cxnLst/>
              <a:rect l="l" t="t" r="r" b="b"/>
              <a:pathLst>
                <a:path w="871" h="3567" extrusionOk="0">
                  <a:moveTo>
                    <a:pt x="121" y="1"/>
                  </a:moveTo>
                  <a:cubicBezTo>
                    <a:pt x="49" y="1"/>
                    <a:pt x="0" y="49"/>
                    <a:pt x="0" y="122"/>
                  </a:cubicBezTo>
                  <a:lnTo>
                    <a:pt x="0" y="3433"/>
                  </a:lnTo>
                  <a:cubicBezTo>
                    <a:pt x="0" y="3506"/>
                    <a:pt x="49" y="3566"/>
                    <a:pt x="121" y="3566"/>
                  </a:cubicBezTo>
                  <a:lnTo>
                    <a:pt x="750" y="3566"/>
                  </a:lnTo>
                  <a:cubicBezTo>
                    <a:pt x="822" y="3566"/>
                    <a:pt x="871" y="3506"/>
                    <a:pt x="871" y="3433"/>
                  </a:cubicBezTo>
                  <a:lnTo>
                    <a:pt x="871" y="122"/>
                  </a:lnTo>
                  <a:cubicBezTo>
                    <a:pt x="871" y="49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7"/>
            <p:cNvSpPr/>
            <p:nvPr/>
          </p:nvSpPr>
          <p:spPr>
            <a:xfrm>
              <a:off x="1146556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33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33" y="4400"/>
                  </a:cubicBezTo>
                  <a:lnTo>
                    <a:pt x="737" y="4400"/>
                  </a:lnTo>
                  <a:cubicBezTo>
                    <a:pt x="810" y="4400"/>
                    <a:pt x="882" y="4328"/>
                    <a:pt x="882" y="4255"/>
                  </a:cubicBezTo>
                  <a:lnTo>
                    <a:pt x="882" y="134"/>
                  </a:lnTo>
                  <a:cubicBezTo>
                    <a:pt x="882" y="61"/>
                    <a:pt x="810" y="1"/>
                    <a:pt x="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7"/>
            <p:cNvSpPr/>
            <p:nvPr/>
          </p:nvSpPr>
          <p:spPr>
            <a:xfrm>
              <a:off x="1187122" y="3724605"/>
              <a:ext cx="29685" cy="112862"/>
            </a:xfrm>
            <a:custGeom>
              <a:avLst/>
              <a:gdLst/>
              <a:ahLst/>
              <a:cxnLst/>
              <a:rect l="l" t="t" r="r" b="b"/>
              <a:pathLst>
                <a:path w="884" h="3361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7"/>
            <p:cNvSpPr/>
            <p:nvPr/>
          </p:nvSpPr>
          <p:spPr>
            <a:xfrm>
              <a:off x="885564" y="3866250"/>
              <a:ext cx="427809" cy="180257"/>
            </a:xfrm>
            <a:custGeom>
              <a:avLst/>
              <a:gdLst/>
              <a:ahLst/>
              <a:cxnLst/>
              <a:rect l="l" t="t" r="r" b="b"/>
              <a:pathLst>
                <a:path w="12740" h="5368" extrusionOk="0">
                  <a:moveTo>
                    <a:pt x="496" y="1"/>
                  </a:moveTo>
                  <a:cubicBezTo>
                    <a:pt x="218" y="1"/>
                    <a:pt x="0" y="230"/>
                    <a:pt x="0" y="496"/>
                  </a:cubicBezTo>
                  <a:lnTo>
                    <a:pt x="0" y="4872"/>
                  </a:lnTo>
                  <a:cubicBezTo>
                    <a:pt x="0" y="5150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50"/>
                    <a:pt x="12740" y="4872"/>
                  </a:cubicBezTo>
                  <a:lnTo>
                    <a:pt x="12740" y="496"/>
                  </a:lnTo>
                  <a:cubicBezTo>
                    <a:pt x="12740" y="230"/>
                    <a:pt x="12522" y="1"/>
                    <a:pt x="12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7"/>
            <p:cNvSpPr/>
            <p:nvPr/>
          </p:nvSpPr>
          <p:spPr>
            <a:xfrm>
              <a:off x="885564" y="4060281"/>
              <a:ext cx="427809" cy="180224"/>
            </a:xfrm>
            <a:custGeom>
              <a:avLst/>
              <a:gdLst/>
              <a:ahLst/>
              <a:cxnLst/>
              <a:rect l="l" t="t" r="r" b="b"/>
              <a:pathLst>
                <a:path w="12740" h="5367" extrusionOk="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7"/>
            <p:cNvSpPr/>
            <p:nvPr/>
          </p:nvSpPr>
          <p:spPr>
            <a:xfrm>
              <a:off x="897317" y="3889790"/>
              <a:ext cx="404706" cy="136469"/>
            </a:xfrm>
            <a:custGeom>
              <a:avLst/>
              <a:gdLst/>
              <a:ahLst/>
              <a:cxnLst/>
              <a:rect l="l" t="t" r="r" b="b"/>
              <a:pathLst>
                <a:path w="12052" h="4064" extrusionOk="0">
                  <a:moveTo>
                    <a:pt x="11749" y="1"/>
                  </a:moveTo>
                  <a:lnTo>
                    <a:pt x="11749" y="13"/>
                  </a:lnTo>
                  <a:cubicBezTo>
                    <a:pt x="11616" y="13"/>
                    <a:pt x="11507" y="109"/>
                    <a:pt x="11507" y="242"/>
                  </a:cubicBezTo>
                  <a:cubicBezTo>
                    <a:pt x="11507" y="291"/>
                    <a:pt x="11520" y="327"/>
                    <a:pt x="11544" y="363"/>
                  </a:cubicBezTo>
                  <a:lnTo>
                    <a:pt x="9598" y="2563"/>
                  </a:lnTo>
                  <a:cubicBezTo>
                    <a:pt x="9574" y="2551"/>
                    <a:pt x="9537" y="2539"/>
                    <a:pt x="9513" y="2539"/>
                  </a:cubicBezTo>
                  <a:cubicBezTo>
                    <a:pt x="9477" y="2539"/>
                    <a:pt x="9441" y="2551"/>
                    <a:pt x="9416" y="2563"/>
                  </a:cubicBezTo>
                  <a:lnTo>
                    <a:pt x="7313" y="496"/>
                  </a:lnTo>
                  <a:cubicBezTo>
                    <a:pt x="7393" y="344"/>
                    <a:pt x="7212" y="235"/>
                    <a:pt x="7057" y="235"/>
                  </a:cubicBezTo>
                  <a:cubicBezTo>
                    <a:pt x="6953" y="235"/>
                    <a:pt x="6861" y="283"/>
                    <a:pt x="6866" y="399"/>
                  </a:cubicBezTo>
                  <a:cubicBezTo>
                    <a:pt x="6866" y="436"/>
                    <a:pt x="6866" y="472"/>
                    <a:pt x="6890" y="508"/>
                  </a:cubicBezTo>
                  <a:lnTo>
                    <a:pt x="4195" y="3409"/>
                  </a:lnTo>
                  <a:cubicBezTo>
                    <a:pt x="4147" y="3385"/>
                    <a:pt x="4098" y="3373"/>
                    <a:pt x="4050" y="3373"/>
                  </a:cubicBezTo>
                  <a:cubicBezTo>
                    <a:pt x="4014" y="3373"/>
                    <a:pt x="3977" y="3385"/>
                    <a:pt x="3941" y="3397"/>
                  </a:cubicBezTo>
                  <a:lnTo>
                    <a:pt x="2467" y="1475"/>
                  </a:lnTo>
                  <a:cubicBezTo>
                    <a:pt x="2491" y="1439"/>
                    <a:pt x="2503" y="1391"/>
                    <a:pt x="2503" y="1342"/>
                  </a:cubicBezTo>
                  <a:cubicBezTo>
                    <a:pt x="2491" y="1191"/>
                    <a:pt x="2379" y="1116"/>
                    <a:pt x="2267" y="1116"/>
                  </a:cubicBezTo>
                  <a:cubicBezTo>
                    <a:pt x="2155" y="1116"/>
                    <a:pt x="2043" y="1191"/>
                    <a:pt x="2031" y="1342"/>
                  </a:cubicBezTo>
                  <a:cubicBezTo>
                    <a:pt x="2031" y="1378"/>
                    <a:pt x="2043" y="1427"/>
                    <a:pt x="2056" y="1463"/>
                  </a:cubicBezTo>
                  <a:lnTo>
                    <a:pt x="412" y="3602"/>
                  </a:lnTo>
                  <a:cubicBezTo>
                    <a:pt x="388" y="3590"/>
                    <a:pt x="351" y="3590"/>
                    <a:pt x="327" y="3590"/>
                  </a:cubicBezTo>
                  <a:cubicBezTo>
                    <a:pt x="110" y="3590"/>
                    <a:pt x="1" y="3844"/>
                    <a:pt x="158" y="3989"/>
                  </a:cubicBezTo>
                  <a:cubicBezTo>
                    <a:pt x="205" y="4041"/>
                    <a:pt x="266" y="4064"/>
                    <a:pt x="326" y="4064"/>
                  </a:cubicBezTo>
                  <a:cubicBezTo>
                    <a:pt x="448" y="4064"/>
                    <a:pt x="569" y="3966"/>
                    <a:pt x="569" y="3820"/>
                  </a:cubicBezTo>
                  <a:cubicBezTo>
                    <a:pt x="569" y="3772"/>
                    <a:pt x="545" y="3735"/>
                    <a:pt x="533" y="3699"/>
                  </a:cubicBezTo>
                  <a:lnTo>
                    <a:pt x="2176" y="1560"/>
                  </a:lnTo>
                  <a:cubicBezTo>
                    <a:pt x="2201" y="1572"/>
                    <a:pt x="2237" y="1584"/>
                    <a:pt x="2273" y="1584"/>
                  </a:cubicBezTo>
                  <a:cubicBezTo>
                    <a:pt x="2297" y="1584"/>
                    <a:pt x="2321" y="1572"/>
                    <a:pt x="2346" y="1572"/>
                  </a:cubicBezTo>
                  <a:lnTo>
                    <a:pt x="3832" y="3518"/>
                  </a:lnTo>
                  <a:cubicBezTo>
                    <a:pt x="3820" y="3542"/>
                    <a:pt x="3808" y="3578"/>
                    <a:pt x="3820" y="3615"/>
                  </a:cubicBezTo>
                  <a:cubicBezTo>
                    <a:pt x="3814" y="3772"/>
                    <a:pt x="3932" y="3850"/>
                    <a:pt x="4051" y="3850"/>
                  </a:cubicBezTo>
                  <a:cubicBezTo>
                    <a:pt x="4171" y="3850"/>
                    <a:pt x="4292" y="3772"/>
                    <a:pt x="4292" y="3615"/>
                  </a:cubicBezTo>
                  <a:cubicBezTo>
                    <a:pt x="4292" y="3590"/>
                    <a:pt x="4292" y="3566"/>
                    <a:pt x="4280" y="3542"/>
                  </a:cubicBezTo>
                  <a:lnTo>
                    <a:pt x="6987" y="617"/>
                  </a:lnTo>
                  <a:cubicBezTo>
                    <a:pt x="7023" y="629"/>
                    <a:pt x="7060" y="641"/>
                    <a:pt x="7096" y="641"/>
                  </a:cubicBezTo>
                  <a:cubicBezTo>
                    <a:pt x="7132" y="641"/>
                    <a:pt x="7180" y="629"/>
                    <a:pt x="7217" y="605"/>
                  </a:cubicBezTo>
                  <a:lnTo>
                    <a:pt x="9296" y="2660"/>
                  </a:lnTo>
                  <a:cubicBezTo>
                    <a:pt x="9284" y="2696"/>
                    <a:pt x="9271" y="2732"/>
                    <a:pt x="9271" y="2781"/>
                  </a:cubicBezTo>
                  <a:cubicBezTo>
                    <a:pt x="9284" y="2926"/>
                    <a:pt x="9395" y="2998"/>
                    <a:pt x="9507" y="2998"/>
                  </a:cubicBezTo>
                  <a:cubicBezTo>
                    <a:pt x="9619" y="2998"/>
                    <a:pt x="9731" y="2926"/>
                    <a:pt x="9743" y="2781"/>
                  </a:cubicBezTo>
                  <a:cubicBezTo>
                    <a:pt x="9743" y="2732"/>
                    <a:pt x="9731" y="2696"/>
                    <a:pt x="9707" y="2660"/>
                  </a:cubicBezTo>
                  <a:lnTo>
                    <a:pt x="11653" y="460"/>
                  </a:lnTo>
                  <a:cubicBezTo>
                    <a:pt x="11689" y="472"/>
                    <a:pt x="11713" y="484"/>
                    <a:pt x="11749" y="484"/>
                  </a:cubicBezTo>
                  <a:cubicBezTo>
                    <a:pt x="12051" y="460"/>
                    <a:pt x="12051" y="25"/>
                    <a:pt x="1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7"/>
            <p:cNvSpPr/>
            <p:nvPr/>
          </p:nvSpPr>
          <p:spPr>
            <a:xfrm>
              <a:off x="901381" y="4074083"/>
              <a:ext cx="361690" cy="15044"/>
            </a:xfrm>
            <a:custGeom>
              <a:avLst/>
              <a:gdLst/>
              <a:ahLst/>
              <a:cxnLst/>
              <a:rect l="l" t="t" r="r" b="b"/>
              <a:pathLst>
                <a:path w="10771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42"/>
                  </a:lnTo>
                  <a:cubicBezTo>
                    <a:pt x="1" y="351"/>
                    <a:pt x="97" y="447"/>
                    <a:pt x="218" y="447"/>
                  </a:cubicBezTo>
                  <a:lnTo>
                    <a:pt x="10552" y="447"/>
                  </a:lnTo>
                  <a:cubicBezTo>
                    <a:pt x="10673" y="447"/>
                    <a:pt x="10770" y="351"/>
                    <a:pt x="10770" y="242"/>
                  </a:cubicBezTo>
                  <a:lnTo>
                    <a:pt x="10770" y="218"/>
                  </a:lnTo>
                  <a:cubicBezTo>
                    <a:pt x="10770" y="97"/>
                    <a:pt x="10673" y="0"/>
                    <a:pt x="10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7"/>
            <p:cNvSpPr/>
            <p:nvPr/>
          </p:nvSpPr>
          <p:spPr>
            <a:xfrm>
              <a:off x="901381" y="4101250"/>
              <a:ext cx="325558" cy="15077"/>
            </a:xfrm>
            <a:custGeom>
              <a:avLst/>
              <a:gdLst/>
              <a:ahLst/>
              <a:cxnLst/>
              <a:rect l="l" t="t" r="r" b="b"/>
              <a:pathLst>
                <a:path w="9695" h="449" extrusionOk="0">
                  <a:moveTo>
                    <a:pt x="206" y="1"/>
                  </a:moveTo>
                  <a:cubicBezTo>
                    <a:pt x="85" y="1"/>
                    <a:pt x="1" y="85"/>
                    <a:pt x="1" y="206"/>
                  </a:cubicBezTo>
                  <a:lnTo>
                    <a:pt x="1" y="243"/>
                  </a:lnTo>
                  <a:cubicBezTo>
                    <a:pt x="1" y="363"/>
                    <a:pt x="85" y="448"/>
                    <a:pt x="206" y="448"/>
                  </a:cubicBezTo>
                  <a:lnTo>
                    <a:pt x="9489" y="448"/>
                  </a:lnTo>
                  <a:cubicBezTo>
                    <a:pt x="9598" y="448"/>
                    <a:pt x="9694" y="363"/>
                    <a:pt x="9694" y="243"/>
                  </a:cubicBezTo>
                  <a:lnTo>
                    <a:pt x="9694" y="206"/>
                  </a:lnTo>
                  <a:cubicBezTo>
                    <a:pt x="9694" y="85"/>
                    <a:pt x="9598" y="1"/>
                    <a:pt x="9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7"/>
            <p:cNvSpPr/>
            <p:nvPr/>
          </p:nvSpPr>
          <p:spPr>
            <a:xfrm>
              <a:off x="901381" y="4128450"/>
              <a:ext cx="398595" cy="15447"/>
            </a:xfrm>
            <a:custGeom>
              <a:avLst/>
              <a:gdLst/>
              <a:ahLst/>
              <a:cxnLst/>
              <a:rect l="l" t="t" r="r" b="b"/>
              <a:pathLst>
                <a:path w="11870" h="460" extrusionOk="0">
                  <a:moveTo>
                    <a:pt x="218" y="1"/>
                  </a:moveTo>
                  <a:cubicBezTo>
                    <a:pt x="97" y="1"/>
                    <a:pt x="1" y="97"/>
                    <a:pt x="1" y="230"/>
                  </a:cubicBezTo>
                  <a:cubicBezTo>
                    <a:pt x="1" y="351"/>
                    <a:pt x="97" y="460"/>
                    <a:pt x="218" y="460"/>
                  </a:cubicBezTo>
                  <a:lnTo>
                    <a:pt x="11640" y="460"/>
                  </a:lnTo>
                  <a:cubicBezTo>
                    <a:pt x="11761" y="460"/>
                    <a:pt x="11870" y="351"/>
                    <a:pt x="11870" y="230"/>
                  </a:cubicBezTo>
                  <a:cubicBezTo>
                    <a:pt x="11870" y="97"/>
                    <a:pt x="11761" y="1"/>
                    <a:pt x="11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7"/>
            <p:cNvSpPr/>
            <p:nvPr/>
          </p:nvSpPr>
          <p:spPr>
            <a:xfrm>
              <a:off x="901381" y="4155651"/>
              <a:ext cx="289426" cy="15044"/>
            </a:xfrm>
            <a:custGeom>
              <a:avLst/>
              <a:gdLst/>
              <a:ahLst/>
              <a:cxnLst/>
              <a:rect l="l" t="t" r="r" b="b"/>
              <a:pathLst>
                <a:path w="8619" h="448" extrusionOk="0">
                  <a:moveTo>
                    <a:pt x="194" y="0"/>
                  </a:moveTo>
                  <a:cubicBezTo>
                    <a:pt x="85" y="0"/>
                    <a:pt x="1" y="85"/>
                    <a:pt x="1" y="194"/>
                  </a:cubicBezTo>
                  <a:lnTo>
                    <a:pt x="1" y="254"/>
                  </a:lnTo>
                  <a:cubicBezTo>
                    <a:pt x="1" y="363"/>
                    <a:pt x="85" y="448"/>
                    <a:pt x="194" y="448"/>
                  </a:cubicBezTo>
                  <a:lnTo>
                    <a:pt x="8425" y="448"/>
                  </a:lnTo>
                  <a:cubicBezTo>
                    <a:pt x="8534" y="448"/>
                    <a:pt x="8619" y="363"/>
                    <a:pt x="8619" y="254"/>
                  </a:cubicBezTo>
                  <a:lnTo>
                    <a:pt x="8619" y="194"/>
                  </a:lnTo>
                  <a:cubicBezTo>
                    <a:pt x="8619" y="85"/>
                    <a:pt x="8534" y="0"/>
                    <a:pt x="8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7"/>
            <p:cNvSpPr/>
            <p:nvPr/>
          </p:nvSpPr>
          <p:spPr>
            <a:xfrm>
              <a:off x="901381" y="4182852"/>
              <a:ext cx="365720" cy="15044"/>
            </a:xfrm>
            <a:custGeom>
              <a:avLst/>
              <a:gdLst/>
              <a:ahLst/>
              <a:cxnLst/>
              <a:rect l="l" t="t" r="r" b="b"/>
              <a:pathLst>
                <a:path w="10891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30"/>
                  </a:lnTo>
                  <a:cubicBezTo>
                    <a:pt x="1" y="351"/>
                    <a:pt x="97" y="448"/>
                    <a:pt x="218" y="448"/>
                  </a:cubicBezTo>
                  <a:lnTo>
                    <a:pt x="10673" y="448"/>
                  </a:lnTo>
                  <a:cubicBezTo>
                    <a:pt x="10794" y="448"/>
                    <a:pt x="10891" y="351"/>
                    <a:pt x="10891" y="230"/>
                  </a:cubicBezTo>
                  <a:lnTo>
                    <a:pt x="10891" y="218"/>
                  </a:lnTo>
                  <a:cubicBezTo>
                    <a:pt x="10891" y="97"/>
                    <a:pt x="10794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7"/>
            <p:cNvSpPr/>
            <p:nvPr/>
          </p:nvSpPr>
          <p:spPr>
            <a:xfrm>
              <a:off x="901381" y="4210052"/>
              <a:ext cx="398595" cy="15044"/>
            </a:xfrm>
            <a:custGeom>
              <a:avLst/>
              <a:gdLst/>
              <a:ahLst/>
              <a:cxnLst/>
              <a:rect l="l" t="t" r="r" b="b"/>
              <a:pathLst>
                <a:path w="11870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cubicBezTo>
                    <a:pt x="1" y="351"/>
                    <a:pt x="97" y="447"/>
                    <a:pt x="218" y="447"/>
                  </a:cubicBezTo>
                  <a:lnTo>
                    <a:pt x="11640" y="447"/>
                  </a:lnTo>
                  <a:cubicBezTo>
                    <a:pt x="11761" y="447"/>
                    <a:pt x="11870" y="351"/>
                    <a:pt x="11870" y="218"/>
                  </a:cubicBezTo>
                  <a:cubicBezTo>
                    <a:pt x="11870" y="97"/>
                    <a:pt x="11761" y="0"/>
                    <a:pt x="11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7"/>
            <p:cNvSpPr/>
            <p:nvPr/>
          </p:nvSpPr>
          <p:spPr>
            <a:xfrm>
              <a:off x="1298343" y="4060281"/>
              <a:ext cx="210681" cy="180459"/>
            </a:xfrm>
            <a:custGeom>
              <a:avLst/>
              <a:gdLst/>
              <a:ahLst/>
              <a:cxnLst/>
              <a:rect l="l" t="t" r="r" b="b"/>
              <a:pathLst>
                <a:path w="6274" h="5374" extrusionOk="0">
                  <a:moveTo>
                    <a:pt x="3590" y="0"/>
                  </a:moveTo>
                  <a:cubicBezTo>
                    <a:pt x="1197" y="0"/>
                    <a:pt x="1" y="2889"/>
                    <a:pt x="1693" y="4581"/>
                  </a:cubicBezTo>
                  <a:cubicBezTo>
                    <a:pt x="2240" y="5128"/>
                    <a:pt x="2913" y="5374"/>
                    <a:pt x="3573" y="5374"/>
                  </a:cubicBezTo>
                  <a:cubicBezTo>
                    <a:pt x="4952" y="5374"/>
                    <a:pt x="6274" y="4302"/>
                    <a:pt x="6274" y="2683"/>
                  </a:cubicBezTo>
                  <a:cubicBezTo>
                    <a:pt x="6274" y="2611"/>
                    <a:pt x="6274" y="2550"/>
                    <a:pt x="6262" y="2478"/>
                  </a:cubicBezTo>
                  <a:cubicBezTo>
                    <a:pt x="6165" y="1318"/>
                    <a:pt x="5343" y="351"/>
                    <a:pt x="4207" y="73"/>
                  </a:cubicBezTo>
                  <a:cubicBezTo>
                    <a:pt x="4001" y="24"/>
                    <a:pt x="3796" y="0"/>
                    <a:pt x="3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7"/>
            <p:cNvSpPr/>
            <p:nvPr/>
          </p:nvSpPr>
          <p:spPr>
            <a:xfrm>
              <a:off x="1418899" y="4062699"/>
              <a:ext cx="89726" cy="87711"/>
            </a:xfrm>
            <a:custGeom>
              <a:avLst/>
              <a:gdLst/>
              <a:ahLst/>
              <a:cxnLst/>
              <a:rect l="l" t="t" r="r" b="b"/>
              <a:pathLst>
                <a:path w="2672" h="2612" extrusionOk="0">
                  <a:moveTo>
                    <a:pt x="617" y="1"/>
                  </a:moveTo>
                  <a:lnTo>
                    <a:pt x="0" y="2611"/>
                  </a:lnTo>
                  <a:lnTo>
                    <a:pt x="0" y="2611"/>
                  </a:lnTo>
                  <a:lnTo>
                    <a:pt x="2672" y="2406"/>
                  </a:lnTo>
                  <a:cubicBezTo>
                    <a:pt x="2575" y="1246"/>
                    <a:pt x="1741" y="279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7"/>
            <p:cNvSpPr/>
            <p:nvPr/>
          </p:nvSpPr>
          <p:spPr>
            <a:xfrm>
              <a:off x="1530119" y="4062699"/>
              <a:ext cx="185093" cy="12223"/>
            </a:xfrm>
            <a:custGeom>
              <a:avLst/>
              <a:gdLst/>
              <a:ahLst/>
              <a:cxnLst/>
              <a:rect l="l" t="t" r="r" b="b"/>
              <a:pathLst>
                <a:path w="5512" h="364" extrusionOk="0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63"/>
                    <a:pt x="169" y="363"/>
                  </a:cubicBezTo>
                  <a:lnTo>
                    <a:pt x="5343" y="363"/>
                  </a:lnTo>
                  <a:cubicBezTo>
                    <a:pt x="5439" y="363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7"/>
            <p:cNvSpPr/>
            <p:nvPr/>
          </p:nvSpPr>
          <p:spPr>
            <a:xfrm>
              <a:off x="1530119" y="4086642"/>
              <a:ext cx="159136" cy="11820"/>
            </a:xfrm>
            <a:custGeom>
              <a:avLst/>
              <a:gdLst/>
              <a:ahLst/>
              <a:cxnLst/>
              <a:rect l="l" t="t" r="r" b="b"/>
              <a:pathLst>
                <a:path w="4739" h="352" extrusionOk="0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57" y="351"/>
                  </a:cubicBezTo>
                  <a:lnTo>
                    <a:pt x="4569" y="351"/>
                  </a:lnTo>
                  <a:cubicBezTo>
                    <a:pt x="4666" y="351"/>
                    <a:pt x="4738" y="279"/>
                    <a:pt x="4738" y="182"/>
                  </a:cubicBezTo>
                  <a:lnTo>
                    <a:pt x="4738" y="158"/>
                  </a:lnTo>
                  <a:cubicBezTo>
                    <a:pt x="4738" y="73"/>
                    <a:pt x="4666" y="1"/>
                    <a:pt x="4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7"/>
            <p:cNvSpPr/>
            <p:nvPr/>
          </p:nvSpPr>
          <p:spPr>
            <a:xfrm>
              <a:off x="1530119" y="4110182"/>
              <a:ext cx="123004" cy="11820"/>
            </a:xfrm>
            <a:custGeom>
              <a:avLst/>
              <a:gdLst/>
              <a:ahLst/>
              <a:cxnLst/>
              <a:rect l="l" t="t" r="r" b="b"/>
              <a:pathLst>
                <a:path w="3663" h="352" extrusionOk="0">
                  <a:moveTo>
                    <a:pt x="145" y="1"/>
                  </a:moveTo>
                  <a:cubicBezTo>
                    <a:pt x="61" y="1"/>
                    <a:pt x="0" y="61"/>
                    <a:pt x="0" y="146"/>
                  </a:cubicBezTo>
                  <a:lnTo>
                    <a:pt x="0" y="206"/>
                  </a:lnTo>
                  <a:cubicBezTo>
                    <a:pt x="0" y="291"/>
                    <a:pt x="61" y="351"/>
                    <a:pt x="145" y="351"/>
                  </a:cubicBezTo>
                  <a:lnTo>
                    <a:pt x="3517" y="351"/>
                  </a:lnTo>
                  <a:cubicBezTo>
                    <a:pt x="3602" y="351"/>
                    <a:pt x="3662" y="291"/>
                    <a:pt x="3662" y="206"/>
                  </a:cubicBezTo>
                  <a:lnTo>
                    <a:pt x="3662" y="146"/>
                  </a:lnTo>
                  <a:cubicBezTo>
                    <a:pt x="3662" y="61"/>
                    <a:pt x="3602" y="1"/>
                    <a:pt x="3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7"/>
            <p:cNvSpPr/>
            <p:nvPr/>
          </p:nvSpPr>
          <p:spPr>
            <a:xfrm>
              <a:off x="1530119" y="4133723"/>
              <a:ext cx="185093" cy="11820"/>
            </a:xfrm>
            <a:custGeom>
              <a:avLst/>
              <a:gdLst/>
              <a:ahLst/>
              <a:cxnLst/>
              <a:rect l="l" t="t" r="r" b="b"/>
              <a:pathLst>
                <a:path w="5512" h="352" extrusionOk="0">
                  <a:moveTo>
                    <a:pt x="169" y="1"/>
                  </a:moveTo>
                  <a:cubicBezTo>
                    <a:pt x="73" y="1"/>
                    <a:pt x="0" y="73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73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7"/>
            <p:cNvSpPr/>
            <p:nvPr/>
          </p:nvSpPr>
          <p:spPr>
            <a:xfrm>
              <a:off x="1530119" y="4157263"/>
              <a:ext cx="164811" cy="11820"/>
            </a:xfrm>
            <a:custGeom>
              <a:avLst/>
              <a:gdLst/>
              <a:ahLst/>
              <a:cxnLst/>
              <a:rect l="l" t="t" r="r" b="b"/>
              <a:pathLst>
                <a:path w="4908" h="352" extrusionOk="0">
                  <a:moveTo>
                    <a:pt x="169" y="1"/>
                  </a:moveTo>
                  <a:cubicBezTo>
                    <a:pt x="73" y="1"/>
                    <a:pt x="0" y="73"/>
                    <a:pt x="0" y="170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69" y="351"/>
                  </a:cubicBezTo>
                  <a:lnTo>
                    <a:pt x="4738" y="351"/>
                  </a:lnTo>
                  <a:cubicBezTo>
                    <a:pt x="4835" y="351"/>
                    <a:pt x="4907" y="279"/>
                    <a:pt x="4907" y="182"/>
                  </a:cubicBezTo>
                  <a:lnTo>
                    <a:pt x="4907" y="170"/>
                  </a:lnTo>
                  <a:cubicBezTo>
                    <a:pt x="4907" y="73"/>
                    <a:pt x="4835" y="1"/>
                    <a:pt x="4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7"/>
            <p:cNvSpPr/>
            <p:nvPr/>
          </p:nvSpPr>
          <p:spPr>
            <a:xfrm>
              <a:off x="1530119" y="4180803"/>
              <a:ext cx="185093" cy="11820"/>
            </a:xfrm>
            <a:custGeom>
              <a:avLst/>
              <a:gdLst/>
              <a:ahLst/>
              <a:cxnLst/>
              <a:rect l="l" t="t" r="r" b="b"/>
              <a:pathLst>
                <a:path w="5512" h="352" extrusionOk="0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7"/>
            <p:cNvSpPr/>
            <p:nvPr/>
          </p:nvSpPr>
          <p:spPr>
            <a:xfrm>
              <a:off x="1530119" y="4204344"/>
              <a:ext cx="149800" cy="12223"/>
            </a:xfrm>
            <a:custGeom>
              <a:avLst/>
              <a:gdLst/>
              <a:ahLst/>
              <a:cxnLst/>
              <a:rect l="l" t="t" r="r" b="b"/>
              <a:pathLst>
                <a:path w="4461" h="364" extrusionOk="0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94"/>
                  </a:lnTo>
                  <a:cubicBezTo>
                    <a:pt x="0" y="291"/>
                    <a:pt x="73" y="364"/>
                    <a:pt x="157" y="364"/>
                  </a:cubicBezTo>
                  <a:lnTo>
                    <a:pt x="4291" y="364"/>
                  </a:lnTo>
                  <a:cubicBezTo>
                    <a:pt x="4388" y="364"/>
                    <a:pt x="4460" y="291"/>
                    <a:pt x="4460" y="194"/>
                  </a:cubicBezTo>
                  <a:lnTo>
                    <a:pt x="4460" y="158"/>
                  </a:lnTo>
                  <a:cubicBezTo>
                    <a:pt x="4460" y="73"/>
                    <a:pt x="4388" y="1"/>
                    <a:pt x="4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7"/>
            <p:cNvSpPr/>
            <p:nvPr/>
          </p:nvSpPr>
          <p:spPr>
            <a:xfrm>
              <a:off x="1530119" y="4228320"/>
              <a:ext cx="185093" cy="11787"/>
            </a:xfrm>
            <a:custGeom>
              <a:avLst/>
              <a:gdLst/>
              <a:ahLst/>
              <a:cxnLst/>
              <a:rect l="l" t="t" r="r" b="b"/>
              <a:pathLst>
                <a:path w="5512" h="351" extrusionOk="0">
                  <a:moveTo>
                    <a:pt x="169" y="0"/>
                  </a:moveTo>
                  <a:cubicBezTo>
                    <a:pt x="73" y="0"/>
                    <a:pt x="0" y="73"/>
                    <a:pt x="0" y="169"/>
                  </a:cubicBezTo>
                  <a:cubicBezTo>
                    <a:pt x="0" y="266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66"/>
                    <a:pt x="5512" y="169"/>
                  </a:cubicBezTo>
                  <a:cubicBezTo>
                    <a:pt x="5512" y="73"/>
                    <a:pt x="5439" y="0"/>
                    <a:pt x="5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7"/>
            <p:cNvSpPr/>
            <p:nvPr/>
          </p:nvSpPr>
          <p:spPr>
            <a:xfrm>
              <a:off x="982143" y="4567623"/>
              <a:ext cx="225322" cy="25219"/>
            </a:xfrm>
            <a:custGeom>
              <a:avLst/>
              <a:gdLst/>
              <a:ahLst/>
              <a:cxnLst/>
              <a:rect l="l" t="t" r="r" b="b"/>
              <a:pathLst>
                <a:path w="6710" h="751" extrusionOk="0">
                  <a:moveTo>
                    <a:pt x="3361" y="1"/>
                  </a:moveTo>
                  <a:cubicBezTo>
                    <a:pt x="1512" y="1"/>
                    <a:pt x="1" y="158"/>
                    <a:pt x="1" y="375"/>
                  </a:cubicBezTo>
                  <a:cubicBezTo>
                    <a:pt x="1" y="581"/>
                    <a:pt x="1512" y="750"/>
                    <a:pt x="3361" y="750"/>
                  </a:cubicBezTo>
                  <a:cubicBezTo>
                    <a:pt x="5210" y="750"/>
                    <a:pt x="6709" y="581"/>
                    <a:pt x="6709" y="375"/>
                  </a:cubicBezTo>
                  <a:cubicBezTo>
                    <a:pt x="6709" y="170"/>
                    <a:pt x="5210" y="1"/>
                    <a:pt x="3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7"/>
            <p:cNvSpPr/>
            <p:nvPr/>
          </p:nvSpPr>
          <p:spPr>
            <a:xfrm>
              <a:off x="1021534" y="4134965"/>
              <a:ext cx="68201" cy="410482"/>
            </a:xfrm>
            <a:custGeom>
              <a:avLst/>
              <a:gdLst/>
              <a:ahLst/>
              <a:cxnLst/>
              <a:rect l="l" t="t" r="r" b="b"/>
              <a:pathLst>
                <a:path w="2031" h="12224" extrusionOk="0">
                  <a:moveTo>
                    <a:pt x="242" y="0"/>
                  </a:moveTo>
                  <a:cubicBezTo>
                    <a:pt x="25" y="592"/>
                    <a:pt x="0" y="1245"/>
                    <a:pt x="170" y="1849"/>
                  </a:cubicBezTo>
                  <a:cubicBezTo>
                    <a:pt x="315" y="2321"/>
                    <a:pt x="158" y="2647"/>
                    <a:pt x="242" y="2865"/>
                  </a:cubicBezTo>
                  <a:cubicBezTo>
                    <a:pt x="315" y="3094"/>
                    <a:pt x="859" y="6007"/>
                    <a:pt x="822" y="6225"/>
                  </a:cubicBezTo>
                  <a:cubicBezTo>
                    <a:pt x="798" y="6442"/>
                    <a:pt x="556" y="7047"/>
                    <a:pt x="472" y="7675"/>
                  </a:cubicBezTo>
                  <a:cubicBezTo>
                    <a:pt x="375" y="8449"/>
                    <a:pt x="460" y="10927"/>
                    <a:pt x="375" y="11579"/>
                  </a:cubicBezTo>
                  <a:cubicBezTo>
                    <a:pt x="325" y="12035"/>
                    <a:pt x="599" y="12223"/>
                    <a:pt x="784" y="12223"/>
                  </a:cubicBezTo>
                  <a:cubicBezTo>
                    <a:pt x="869" y="12223"/>
                    <a:pt x="936" y="12183"/>
                    <a:pt x="943" y="12111"/>
                  </a:cubicBezTo>
                  <a:cubicBezTo>
                    <a:pt x="1185" y="10213"/>
                    <a:pt x="1862" y="7228"/>
                    <a:pt x="1946" y="6273"/>
                  </a:cubicBezTo>
                  <a:cubicBezTo>
                    <a:pt x="2031" y="5318"/>
                    <a:pt x="1946" y="3590"/>
                    <a:pt x="1838" y="1281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7"/>
            <p:cNvSpPr/>
            <p:nvPr/>
          </p:nvSpPr>
          <p:spPr>
            <a:xfrm>
              <a:off x="1063342" y="4240880"/>
              <a:ext cx="25588" cy="140465"/>
            </a:xfrm>
            <a:custGeom>
              <a:avLst/>
              <a:gdLst/>
              <a:ahLst/>
              <a:cxnLst/>
              <a:rect l="l" t="t" r="r" b="b"/>
              <a:pathLst>
                <a:path w="762" h="4183" extrusionOk="0">
                  <a:moveTo>
                    <a:pt x="641" y="1"/>
                  </a:moveTo>
                  <a:lnTo>
                    <a:pt x="0" y="1584"/>
                  </a:lnTo>
                  <a:cubicBezTo>
                    <a:pt x="303" y="2080"/>
                    <a:pt x="484" y="2636"/>
                    <a:pt x="520" y="3204"/>
                  </a:cubicBezTo>
                  <a:cubicBezTo>
                    <a:pt x="532" y="3506"/>
                    <a:pt x="520" y="3808"/>
                    <a:pt x="532" y="4110"/>
                  </a:cubicBezTo>
                  <a:cubicBezTo>
                    <a:pt x="532" y="4134"/>
                    <a:pt x="532" y="4159"/>
                    <a:pt x="544" y="4183"/>
                  </a:cubicBezTo>
                  <a:cubicBezTo>
                    <a:pt x="617" y="3723"/>
                    <a:pt x="677" y="3361"/>
                    <a:pt x="701" y="3119"/>
                  </a:cubicBezTo>
                  <a:cubicBezTo>
                    <a:pt x="762" y="2454"/>
                    <a:pt x="738" y="1379"/>
                    <a:pt x="677" y="1"/>
                  </a:cubicBezTo>
                  <a:close/>
                </a:path>
              </a:pathLst>
            </a:custGeom>
            <a:solidFill>
              <a:srgbClr val="FCC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7"/>
            <p:cNvSpPr/>
            <p:nvPr/>
          </p:nvSpPr>
          <p:spPr>
            <a:xfrm>
              <a:off x="1024388" y="4516882"/>
              <a:ext cx="58866" cy="62358"/>
            </a:xfrm>
            <a:custGeom>
              <a:avLst/>
              <a:gdLst/>
              <a:ahLst/>
              <a:cxnLst/>
              <a:rect l="l" t="t" r="r" b="b"/>
              <a:pathLst>
                <a:path w="1753" h="1857" extrusionOk="0">
                  <a:moveTo>
                    <a:pt x="302" y="1"/>
                  </a:moveTo>
                  <a:cubicBezTo>
                    <a:pt x="302" y="1"/>
                    <a:pt x="266" y="641"/>
                    <a:pt x="193" y="786"/>
                  </a:cubicBezTo>
                  <a:cubicBezTo>
                    <a:pt x="97" y="931"/>
                    <a:pt x="36" y="1101"/>
                    <a:pt x="12" y="1282"/>
                  </a:cubicBezTo>
                  <a:cubicBezTo>
                    <a:pt x="0" y="1403"/>
                    <a:pt x="73" y="1512"/>
                    <a:pt x="193" y="1560"/>
                  </a:cubicBezTo>
                  <a:cubicBezTo>
                    <a:pt x="238" y="1584"/>
                    <a:pt x="275" y="1592"/>
                    <a:pt x="308" y="1592"/>
                  </a:cubicBezTo>
                  <a:cubicBezTo>
                    <a:pt x="372" y="1592"/>
                    <a:pt x="415" y="1560"/>
                    <a:pt x="447" y="1560"/>
                  </a:cubicBezTo>
                  <a:cubicBezTo>
                    <a:pt x="713" y="1596"/>
                    <a:pt x="774" y="1790"/>
                    <a:pt x="1221" y="1850"/>
                  </a:cubicBezTo>
                  <a:cubicBezTo>
                    <a:pt x="1249" y="1854"/>
                    <a:pt x="1278" y="1856"/>
                    <a:pt x="1306" y="1856"/>
                  </a:cubicBezTo>
                  <a:cubicBezTo>
                    <a:pt x="1447" y="1856"/>
                    <a:pt x="1584" y="1808"/>
                    <a:pt x="1704" y="1717"/>
                  </a:cubicBezTo>
                  <a:cubicBezTo>
                    <a:pt x="1741" y="1681"/>
                    <a:pt x="1753" y="1620"/>
                    <a:pt x="1716" y="1584"/>
                  </a:cubicBezTo>
                  <a:cubicBezTo>
                    <a:pt x="1692" y="1536"/>
                    <a:pt x="1342" y="1427"/>
                    <a:pt x="1197" y="1342"/>
                  </a:cubicBezTo>
                  <a:cubicBezTo>
                    <a:pt x="1052" y="1222"/>
                    <a:pt x="943" y="1077"/>
                    <a:pt x="858" y="907"/>
                  </a:cubicBezTo>
                  <a:cubicBezTo>
                    <a:pt x="822" y="823"/>
                    <a:pt x="943" y="134"/>
                    <a:pt x="943" y="134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7"/>
            <p:cNvSpPr/>
            <p:nvPr/>
          </p:nvSpPr>
          <p:spPr>
            <a:xfrm>
              <a:off x="1022340" y="4546937"/>
              <a:ext cx="61720" cy="34957"/>
            </a:xfrm>
            <a:custGeom>
              <a:avLst/>
              <a:gdLst/>
              <a:ahLst/>
              <a:cxnLst/>
              <a:rect l="l" t="t" r="r" b="b"/>
              <a:pathLst>
                <a:path w="1838" h="1041" extrusionOk="0">
                  <a:moveTo>
                    <a:pt x="194" y="0"/>
                  </a:moveTo>
                  <a:cubicBezTo>
                    <a:pt x="121" y="109"/>
                    <a:pt x="73" y="218"/>
                    <a:pt x="37" y="327"/>
                  </a:cubicBezTo>
                  <a:cubicBezTo>
                    <a:pt x="1" y="411"/>
                    <a:pt x="1" y="496"/>
                    <a:pt x="1" y="580"/>
                  </a:cubicBezTo>
                  <a:cubicBezTo>
                    <a:pt x="37" y="653"/>
                    <a:pt x="37" y="725"/>
                    <a:pt x="37" y="810"/>
                  </a:cubicBezTo>
                  <a:cubicBezTo>
                    <a:pt x="85" y="834"/>
                    <a:pt x="146" y="858"/>
                    <a:pt x="206" y="870"/>
                  </a:cubicBezTo>
                  <a:lnTo>
                    <a:pt x="387" y="870"/>
                  </a:lnTo>
                  <a:lnTo>
                    <a:pt x="399" y="713"/>
                  </a:lnTo>
                  <a:cubicBezTo>
                    <a:pt x="460" y="713"/>
                    <a:pt x="508" y="713"/>
                    <a:pt x="557" y="725"/>
                  </a:cubicBezTo>
                  <a:cubicBezTo>
                    <a:pt x="629" y="750"/>
                    <a:pt x="714" y="786"/>
                    <a:pt x="786" y="822"/>
                  </a:cubicBezTo>
                  <a:cubicBezTo>
                    <a:pt x="810" y="858"/>
                    <a:pt x="847" y="931"/>
                    <a:pt x="883" y="955"/>
                  </a:cubicBezTo>
                  <a:cubicBezTo>
                    <a:pt x="1004" y="1003"/>
                    <a:pt x="1125" y="1040"/>
                    <a:pt x="1258" y="1040"/>
                  </a:cubicBezTo>
                  <a:cubicBezTo>
                    <a:pt x="1276" y="1040"/>
                    <a:pt x="1293" y="1041"/>
                    <a:pt x="1310" y="1041"/>
                  </a:cubicBezTo>
                  <a:cubicBezTo>
                    <a:pt x="1591" y="1041"/>
                    <a:pt x="1745" y="950"/>
                    <a:pt x="1802" y="858"/>
                  </a:cubicBezTo>
                  <a:cubicBezTo>
                    <a:pt x="1826" y="798"/>
                    <a:pt x="1838" y="713"/>
                    <a:pt x="1802" y="701"/>
                  </a:cubicBezTo>
                  <a:cubicBezTo>
                    <a:pt x="1705" y="629"/>
                    <a:pt x="1608" y="580"/>
                    <a:pt x="1511" y="532"/>
                  </a:cubicBezTo>
                  <a:cubicBezTo>
                    <a:pt x="1446" y="504"/>
                    <a:pt x="1344" y="476"/>
                    <a:pt x="1324" y="476"/>
                  </a:cubicBezTo>
                  <a:cubicBezTo>
                    <a:pt x="1318" y="476"/>
                    <a:pt x="1319" y="478"/>
                    <a:pt x="1330" y="484"/>
                  </a:cubicBezTo>
                  <a:cubicBezTo>
                    <a:pt x="1376" y="507"/>
                    <a:pt x="1302" y="605"/>
                    <a:pt x="1223" y="605"/>
                  </a:cubicBezTo>
                  <a:cubicBezTo>
                    <a:pt x="1218" y="605"/>
                    <a:pt x="1214" y="605"/>
                    <a:pt x="1209" y="605"/>
                  </a:cubicBezTo>
                  <a:cubicBezTo>
                    <a:pt x="919" y="605"/>
                    <a:pt x="714" y="411"/>
                    <a:pt x="544" y="375"/>
                  </a:cubicBezTo>
                  <a:cubicBezTo>
                    <a:pt x="375" y="314"/>
                    <a:pt x="242" y="182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7"/>
            <p:cNvSpPr/>
            <p:nvPr/>
          </p:nvSpPr>
          <p:spPr>
            <a:xfrm>
              <a:off x="1027209" y="4126033"/>
              <a:ext cx="134790" cy="456251"/>
            </a:xfrm>
            <a:custGeom>
              <a:avLst/>
              <a:gdLst/>
              <a:ahLst/>
              <a:cxnLst/>
              <a:rect l="l" t="t" r="r" b="b"/>
              <a:pathLst>
                <a:path w="4014" h="13587" extrusionOk="0">
                  <a:moveTo>
                    <a:pt x="545" y="0"/>
                  </a:moveTo>
                  <a:cubicBezTo>
                    <a:pt x="545" y="0"/>
                    <a:pt x="1" y="1028"/>
                    <a:pt x="206" y="2007"/>
                  </a:cubicBezTo>
                  <a:cubicBezTo>
                    <a:pt x="315" y="2575"/>
                    <a:pt x="786" y="2659"/>
                    <a:pt x="871" y="2889"/>
                  </a:cubicBezTo>
                  <a:cubicBezTo>
                    <a:pt x="955" y="3106"/>
                    <a:pt x="2188" y="6660"/>
                    <a:pt x="2188" y="6660"/>
                  </a:cubicBezTo>
                  <a:cubicBezTo>
                    <a:pt x="2043" y="7192"/>
                    <a:pt x="1959" y="7736"/>
                    <a:pt x="1959" y="8280"/>
                  </a:cubicBezTo>
                  <a:cubicBezTo>
                    <a:pt x="1959" y="9005"/>
                    <a:pt x="2297" y="11180"/>
                    <a:pt x="2370" y="12002"/>
                  </a:cubicBezTo>
                  <a:cubicBezTo>
                    <a:pt x="2382" y="12172"/>
                    <a:pt x="2406" y="12558"/>
                    <a:pt x="2370" y="12679"/>
                  </a:cubicBezTo>
                  <a:cubicBezTo>
                    <a:pt x="2309" y="12836"/>
                    <a:pt x="2164" y="13018"/>
                    <a:pt x="2176" y="13199"/>
                  </a:cubicBezTo>
                  <a:cubicBezTo>
                    <a:pt x="2188" y="13332"/>
                    <a:pt x="2273" y="13429"/>
                    <a:pt x="2406" y="13465"/>
                  </a:cubicBezTo>
                  <a:cubicBezTo>
                    <a:pt x="2429" y="13471"/>
                    <a:pt x="2451" y="13474"/>
                    <a:pt x="2472" y="13474"/>
                  </a:cubicBezTo>
                  <a:cubicBezTo>
                    <a:pt x="2568" y="13474"/>
                    <a:pt x="2632" y="13417"/>
                    <a:pt x="2672" y="13417"/>
                  </a:cubicBezTo>
                  <a:cubicBezTo>
                    <a:pt x="2680" y="13416"/>
                    <a:pt x="2688" y="13416"/>
                    <a:pt x="2696" y="13416"/>
                  </a:cubicBezTo>
                  <a:cubicBezTo>
                    <a:pt x="2935" y="13416"/>
                    <a:pt x="3031" y="13586"/>
                    <a:pt x="3463" y="13586"/>
                  </a:cubicBezTo>
                  <a:cubicBezTo>
                    <a:pt x="3477" y="13586"/>
                    <a:pt x="3491" y="13586"/>
                    <a:pt x="3506" y="13586"/>
                  </a:cubicBezTo>
                  <a:cubicBezTo>
                    <a:pt x="3675" y="13586"/>
                    <a:pt x="3844" y="13513"/>
                    <a:pt x="3977" y="13380"/>
                  </a:cubicBezTo>
                  <a:cubicBezTo>
                    <a:pt x="4013" y="13344"/>
                    <a:pt x="4013" y="13284"/>
                    <a:pt x="3965" y="13247"/>
                  </a:cubicBezTo>
                  <a:cubicBezTo>
                    <a:pt x="3941" y="13211"/>
                    <a:pt x="3566" y="13151"/>
                    <a:pt x="3397" y="13090"/>
                  </a:cubicBezTo>
                  <a:cubicBezTo>
                    <a:pt x="3240" y="13006"/>
                    <a:pt x="3095" y="12873"/>
                    <a:pt x="2998" y="12716"/>
                  </a:cubicBezTo>
                  <a:cubicBezTo>
                    <a:pt x="2962" y="12462"/>
                    <a:pt x="2962" y="12208"/>
                    <a:pt x="2974" y="11954"/>
                  </a:cubicBezTo>
                  <a:cubicBezTo>
                    <a:pt x="2986" y="10600"/>
                    <a:pt x="3204" y="7289"/>
                    <a:pt x="3228" y="6503"/>
                  </a:cubicBezTo>
                  <a:cubicBezTo>
                    <a:pt x="3288" y="5113"/>
                    <a:pt x="3083" y="3699"/>
                    <a:pt x="2539" y="1487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7"/>
            <p:cNvSpPr/>
            <p:nvPr/>
          </p:nvSpPr>
          <p:spPr>
            <a:xfrm>
              <a:off x="1097830" y="4556273"/>
              <a:ext cx="64977" cy="29248"/>
            </a:xfrm>
            <a:custGeom>
              <a:avLst/>
              <a:gdLst/>
              <a:ahLst/>
              <a:cxnLst/>
              <a:rect l="l" t="t" r="r" b="b"/>
              <a:pathLst>
                <a:path w="1935" h="871" extrusionOk="0">
                  <a:moveTo>
                    <a:pt x="194" y="0"/>
                  </a:moveTo>
                  <a:cubicBezTo>
                    <a:pt x="122" y="97"/>
                    <a:pt x="61" y="218"/>
                    <a:pt x="25" y="351"/>
                  </a:cubicBezTo>
                  <a:cubicBezTo>
                    <a:pt x="1" y="423"/>
                    <a:pt x="1" y="508"/>
                    <a:pt x="25" y="592"/>
                  </a:cubicBezTo>
                  <a:cubicBezTo>
                    <a:pt x="61" y="665"/>
                    <a:pt x="85" y="738"/>
                    <a:pt x="85" y="822"/>
                  </a:cubicBezTo>
                  <a:cubicBezTo>
                    <a:pt x="146" y="846"/>
                    <a:pt x="206" y="846"/>
                    <a:pt x="267" y="846"/>
                  </a:cubicBezTo>
                  <a:cubicBezTo>
                    <a:pt x="339" y="846"/>
                    <a:pt x="400" y="834"/>
                    <a:pt x="460" y="822"/>
                  </a:cubicBezTo>
                  <a:lnTo>
                    <a:pt x="460" y="665"/>
                  </a:lnTo>
                  <a:cubicBezTo>
                    <a:pt x="492" y="665"/>
                    <a:pt x="524" y="660"/>
                    <a:pt x="557" y="660"/>
                  </a:cubicBezTo>
                  <a:cubicBezTo>
                    <a:pt x="573" y="660"/>
                    <a:pt x="589" y="661"/>
                    <a:pt x="605" y="665"/>
                  </a:cubicBezTo>
                  <a:cubicBezTo>
                    <a:pt x="702" y="665"/>
                    <a:pt x="786" y="689"/>
                    <a:pt x="859" y="750"/>
                  </a:cubicBezTo>
                  <a:cubicBezTo>
                    <a:pt x="895" y="774"/>
                    <a:pt x="943" y="822"/>
                    <a:pt x="992" y="834"/>
                  </a:cubicBezTo>
                  <a:cubicBezTo>
                    <a:pt x="1070" y="858"/>
                    <a:pt x="1153" y="871"/>
                    <a:pt x="1238" y="871"/>
                  </a:cubicBezTo>
                  <a:cubicBezTo>
                    <a:pt x="1284" y="871"/>
                    <a:pt x="1332" y="867"/>
                    <a:pt x="1379" y="858"/>
                  </a:cubicBezTo>
                  <a:cubicBezTo>
                    <a:pt x="1693" y="822"/>
                    <a:pt x="1862" y="713"/>
                    <a:pt x="1910" y="605"/>
                  </a:cubicBezTo>
                  <a:cubicBezTo>
                    <a:pt x="1935" y="544"/>
                    <a:pt x="1935" y="447"/>
                    <a:pt x="1898" y="435"/>
                  </a:cubicBezTo>
                  <a:cubicBezTo>
                    <a:pt x="1790" y="399"/>
                    <a:pt x="1681" y="351"/>
                    <a:pt x="1584" y="327"/>
                  </a:cubicBezTo>
                  <a:cubicBezTo>
                    <a:pt x="1513" y="309"/>
                    <a:pt x="1410" y="298"/>
                    <a:pt x="1384" y="298"/>
                  </a:cubicBezTo>
                  <a:cubicBezTo>
                    <a:pt x="1374" y="298"/>
                    <a:pt x="1375" y="299"/>
                    <a:pt x="1391" y="302"/>
                  </a:cubicBezTo>
                  <a:cubicBezTo>
                    <a:pt x="1439" y="327"/>
                    <a:pt x="1367" y="435"/>
                    <a:pt x="1282" y="447"/>
                  </a:cubicBezTo>
                  <a:cubicBezTo>
                    <a:pt x="1259" y="449"/>
                    <a:pt x="1236" y="450"/>
                    <a:pt x="1213" y="450"/>
                  </a:cubicBezTo>
                  <a:cubicBezTo>
                    <a:pt x="943" y="450"/>
                    <a:pt x="724" y="326"/>
                    <a:pt x="557" y="314"/>
                  </a:cubicBezTo>
                  <a:cubicBezTo>
                    <a:pt x="387" y="290"/>
                    <a:pt x="255" y="157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7"/>
            <p:cNvSpPr/>
            <p:nvPr/>
          </p:nvSpPr>
          <p:spPr>
            <a:xfrm>
              <a:off x="1257978" y="3949967"/>
              <a:ext cx="34890" cy="34890"/>
            </a:xfrm>
            <a:custGeom>
              <a:avLst/>
              <a:gdLst/>
              <a:ahLst/>
              <a:cxnLst/>
              <a:rect l="l" t="t" r="r" b="b"/>
              <a:pathLst>
                <a:path w="1039" h="1039" extrusionOk="0">
                  <a:moveTo>
                    <a:pt x="1005" y="0"/>
                  </a:moveTo>
                  <a:cubicBezTo>
                    <a:pt x="981" y="0"/>
                    <a:pt x="945" y="24"/>
                    <a:pt x="913" y="82"/>
                  </a:cubicBezTo>
                  <a:cubicBezTo>
                    <a:pt x="816" y="239"/>
                    <a:pt x="647" y="336"/>
                    <a:pt x="477" y="372"/>
                  </a:cubicBezTo>
                  <a:cubicBezTo>
                    <a:pt x="465" y="336"/>
                    <a:pt x="502" y="324"/>
                    <a:pt x="538" y="263"/>
                  </a:cubicBezTo>
                  <a:cubicBezTo>
                    <a:pt x="562" y="191"/>
                    <a:pt x="550" y="142"/>
                    <a:pt x="514" y="130"/>
                  </a:cubicBezTo>
                  <a:cubicBezTo>
                    <a:pt x="511" y="130"/>
                    <a:pt x="509" y="129"/>
                    <a:pt x="506" y="129"/>
                  </a:cubicBezTo>
                  <a:cubicBezTo>
                    <a:pt x="471" y="129"/>
                    <a:pt x="428" y="204"/>
                    <a:pt x="417" y="215"/>
                  </a:cubicBezTo>
                  <a:lnTo>
                    <a:pt x="187" y="408"/>
                  </a:lnTo>
                  <a:cubicBezTo>
                    <a:pt x="127" y="457"/>
                    <a:pt x="66" y="541"/>
                    <a:pt x="42" y="626"/>
                  </a:cubicBezTo>
                  <a:cubicBezTo>
                    <a:pt x="42" y="637"/>
                    <a:pt x="0" y="785"/>
                    <a:pt x="54" y="785"/>
                  </a:cubicBezTo>
                  <a:cubicBezTo>
                    <a:pt x="57" y="785"/>
                    <a:pt x="62" y="785"/>
                    <a:pt x="66" y="783"/>
                  </a:cubicBezTo>
                  <a:lnTo>
                    <a:pt x="272" y="1037"/>
                  </a:lnTo>
                  <a:cubicBezTo>
                    <a:pt x="284" y="1038"/>
                    <a:pt x="296" y="1038"/>
                    <a:pt x="309" y="1038"/>
                  </a:cubicBezTo>
                  <a:cubicBezTo>
                    <a:pt x="488" y="1038"/>
                    <a:pt x="655" y="956"/>
                    <a:pt x="780" y="831"/>
                  </a:cubicBezTo>
                  <a:cubicBezTo>
                    <a:pt x="804" y="783"/>
                    <a:pt x="816" y="735"/>
                    <a:pt x="816" y="686"/>
                  </a:cubicBezTo>
                  <a:cubicBezTo>
                    <a:pt x="859" y="632"/>
                    <a:pt x="932" y="462"/>
                    <a:pt x="842" y="462"/>
                  </a:cubicBezTo>
                  <a:cubicBezTo>
                    <a:pt x="831" y="462"/>
                    <a:pt x="819" y="464"/>
                    <a:pt x="804" y="469"/>
                  </a:cubicBezTo>
                  <a:cubicBezTo>
                    <a:pt x="937" y="360"/>
                    <a:pt x="1009" y="203"/>
                    <a:pt x="1033" y="46"/>
                  </a:cubicBezTo>
                  <a:cubicBezTo>
                    <a:pt x="1039" y="18"/>
                    <a:pt x="1026" y="0"/>
                    <a:pt x="100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7"/>
            <p:cNvSpPr/>
            <p:nvPr/>
          </p:nvSpPr>
          <p:spPr>
            <a:xfrm>
              <a:off x="1097427" y="3972198"/>
              <a:ext cx="170922" cy="65380"/>
            </a:xfrm>
            <a:custGeom>
              <a:avLst/>
              <a:gdLst/>
              <a:ahLst/>
              <a:cxnLst/>
              <a:rect l="l" t="t" r="r" b="b"/>
              <a:pathLst>
                <a:path w="5090" h="1947" extrusionOk="0">
                  <a:moveTo>
                    <a:pt x="4823" y="0"/>
                  </a:moveTo>
                  <a:cubicBezTo>
                    <a:pt x="4364" y="375"/>
                    <a:pt x="2696" y="858"/>
                    <a:pt x="2466" y="991"/>
                  </a:cubicBezTo>
                  <a:cubicBezTo>
                    <a:pt x="2422" y="1017"/>
                    <a:pt x="2177" y="1026"/>
                    <a:pt x="1856" y="1026"/>
                  </a:cubicBezTo>
                  <a:cubicBezTo>
                    <a:pt x="1124" y="1026"/>
                    <a:pt x="1" y="979"/>
                    <a:pt x="1" y="979"/>
                  </a:cubicBezTo>
                  <a:lnTo>
                    <a:pt x="1" y="979"/>
                  </a:lnTo>
                  <a:lnTo>
                    <a:pt x="267" y="1946"/>
                  </a:lnTo>
                  <a:cubicBezTo>
                    <a:pt x="1004" y="1934"/>
                    <a:pt x="2333" y="1813"/>
                    <a:pt x="2515" y="1777"/>
                  </a:cubicBezTo>
                  <a:cubicBezTo>
                    <a:pt x="3228" y="1632"/>
                    <a:pt x="5065" y="375"/>
                    <a:pt x="5065" y="375"/>
                  </a:cubicBezTo>
                  <a:cubicBezTo>
                    <a:pt x="5089" y="206"/>
                    <a:pt x="4980" y="49"/>
                    <a:pt x="4823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7"/>
            <p:cNvSpPr/>
            <p:nvPr/>
          </p:nvSpPr>
          <p:spPr>
            <a:xfrm>
              <a:off x="1009344" y="4006686"/>
              <a:ext cx="25622" cy="55239"/>
            </a:xfrm>
            <a:custGeom>
              <a:avLst/>
              <a:gdLst/>
              <a:ahLst/>
              <a:cxnLst/>
              <a:rect l="l" t="t" r="r" b="b"/>
              <a:pathLst>
                <a:path w="763" h="1645" extrusionOk="0">
                  <a:moveTo>
                    <a:pt x="424" y="1"/>
                  </a:moveTo>
                  <a:cubicBezTo>
                    <a:pt x="243" y="496"/>
                    <a:pt x="97" y="1004"/>
                    <a:pt x="1" y="1524"/>
                  </a:cubicBezTo>
                  <a:lnTo>
                    <a:pt x="762" y="1644"/>
                  </a:lnTo>
                  <a:lnTo>
                    <a:pt x="762" y="55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7"/>
            <p:cNvSpPr/>
            <p:nvPr/>
          </p:nvSpPr>
          <p:spPr>
            <a:xfrm>
              <a:off x="931839" y="4028547"/>
              <a:ext cx="231769" cy="152755"/>
            </a:xfrm>
            <a:custGeom>
              <a:avLst/>
              <a:gdLst/>
              <a:ahLst/>
              <a:cxnLst/>
              <a:rect l="l" t="t" r="r" b="b"/>
              <a:pathLst>
                <a:path w="6902" h="4549" extrusionOk="0">
                  <a:moveTo>
                    <a:pt x="6224" y="0"/>
                  </a:moveTo>
                  <a:cubicBezTo>
                    <a:pt x="6216" y="0"/>
                    <a:pt x="6208" y="1"/>
                    <a:pt x="6201" y="2"/>
                  </a:cubicBezTo>
                  <a:lnTo>
                    <a:pt x="109" y="1030"/>
                  </a:lnTo>
                  <a:cubicBezTo>
                    <a:pt x="49" y="1042"/>
                    <a:pt x="0" y="1102"/>
                    <a:pt x="12" y="1175"/>
                  </a:cubicBezTo>
                  <a:lnTo>
                    <a:pt x="568" y="4450"/>
                  </a:lnTo>
                  <a:cubicBezTo>
                    <a:pt x="579" y="4504"/>
                    <a:pt x="629" y="4549"/>
                    <a:pt x="682" y="4549"/>
                  </a:cubicBezTo>
                  <a:cubicBezTo>
                    <a:pt x="689" y="4549"/>
                    <a:pt x="695" y="4548"/>
                    <a:pt x="701" y="4547"/>
                  </a:cubicBezTo>
                  <a:lnTo>
                    <a:pt x="6793" y="3520"/>
                  </a:lnTo>
                  <a:cubicBezTo>
                    <a:pt x="6866" y="3507"/>
                    <a:pt x="6902" y="3435"/>
                    <a:pt x="6890" y="3375"/>
                  </a:cubicBezTo>
                  <a:lnTo>
                    <a:pt x="6334" y="99"/>
                  </a:lnTo>
                  <a:cubicBezTo>
                    <a:pt x="6323" y="36"/>
                    <a:pt x="6276" y="0"/>
                    <a:pt x="6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7"/>
            <p:cNvSpPr/>
            <p:nvPr/>
          </p:nvSpPr>
          <p:spPr>
            <a:xfrm>
              <a:off x="939529" y="4036237"/>
              <a:ext cx="216792" cy="136570"/>
            </a:xfrm>
            <a:custGeom>
              <a:avLst/>
              <a:gdLst/>
              <a:ahLst/>
              <a:cxnLst/>
              <a:rect l="l" t="t" r="r" b="b"/>
              <a:pathLst>
                <a:path w="6456" h="4067" extrusionOk="0">
                  <a:moveTo>
                    <a:pt x="5862" y="1"/>
                  </a:moveTo>
                  <a:cubicBezTo>
                    <a:pt x="5854" y="1"/>
                    <a:pt x="5847" y="1"/>
                    <a:pt x="5839" y="3"/>
                  </a:cubicBezTo>
                  <a:lnTo>
                    <a:pt x="98" y="1006"/>
                  </a:lnTo>
                  <a:cubicBezTo>
                    <a:pt x="37" y="1006"/>
                    <a:pt x="1" y="1067"/>
                    <a:pt x="13" y="1127"/>
                  </a:cubicBezTo>
                  <a:lnTo>
                    <a:pt x="496" y="3980"/>
                  </a:lnTo>
                  <a:cubicBezTo>
                    <a:pt x="507" y="4032"/>
                    <a:pt x="545" y="4066"/>
                    <a:pt x="595" y="4066"/>
                  </a:cubicBezTo>
                  <a:cubicBezTo>
                    <a:pt x="602" y="4066"/>
                    <a:pt x="609" y="4066"/>
                    <a:pt x="617" y="4064"/>
                  </a:cubicBezTo>
                  <a:lnTo>
                    <a:pt x="6359" y="3061"/>
                  </a:lnTo>
                  <a:cubicBezTo>
                    <a:pt x="6419" y="3061"/>
                    <a:pt x="6455" y="3000"/>
                    <a:pt x="6455" y="2940"/>
                  </a:cubicBezTo>
                  <a:lnTo>
                    <a:pt x="5960" y="88"/>
                  </a:lnTo>
                  <a:cubicBezTo>
                    <a:pt x="5960" y="35"/>
                    <a:pt x="5914" y="1"/>
                    <a:pt x="5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7"/>
            <p:cNvSpPr/>
            <p:nvPr/>
          </p:nvSpPr>
          <p:spPr>
            <a:xfrm>
              <a:off x="948864" y="4075191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1" y="1"/>
                  </a:moveTo>
                  <a:cubicBezTo>
                    <a:pt x="195" y="1"/>
                    <a:pt x="189" y="2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1" y="76"/>
                    <a:pt x="13" y="124"/>
                  </a:cubicBezTo>
                  <a:lnTo>
                    <a:pt x="436" y="2590"/>
                  </a:lnTo>
                  <a:cubicBezTo>
                    <a:pt x="436" y="2638"/>
                    <a:pt x="484" y="2662"/>
                    <a:pt x="533" y="2662"/>
                  </a:cubicBezTo>
                  <a:lnTo>
                    <a:pt x="629" y="2650"/>
                  </a:lnTo>
                  <a:cubicBezTo>
                    <a:pt x="678" y="2638"/>
                    <a:pt x="714" y="2590"/>
                    <a:pt x="702" y="2542"/>
                  </a:cubicBezTo>
                  <a:lnTo>
                    <a:pt x="291" y="76"/>
                  </a:lnTo>
                  <a:cubicBezTo>
                    <a:pt x="280" y="34"/>
                    <a:pt x="243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7"/>
            <p:cNvSpPr/>
            <p:nvPr/>
          </p:nvSpPr>
          <p:spPr>
            <a:xfrm>
              <a:off x="966326" y="4071631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0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33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85"/>
                  </a:lnTo>
                  <a:cubicBezTo>
                    <a:pt x="279" y="37"/>
                    <a:pt x="230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77"/>
            <p:cNvSpPr/>
            <p:nvPr/>
          </p:nvSpPr>
          <p:spPr>
            <a:xfrm>
              <a:off x="983789" y="4068710"/>
              <a:ext cx="23573" cy="89088"/>
            </a:xfrm>
            <a:custGeom>
              <a:avLst/>
              <a:gdLst/>
              <a:ahLst/>
              <a:cxnLst/>
              <a:rect l="l" t="t" r="r" b="b"/>
              <a:pathLst>
                <a:path w="702" h="2653" extrusionOk="0">
                  <a:moveTo>
                    <a:pt x="201" y="1"/>
                  </a:moveTo>
                  <a:cubicBezTo>
                    <a:pt x="194" y="1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0" y="124"/>
                  </a:cubicBezTo>
                  <a:lnTo>
                    <a:pt x="423" y="2577"/>
                  </a:lnTo>
                  <a:cubicBezTo>
                    <a:pt x="434" y="2619"/>
                    <a:pt x="472" y="2652"/>
                    <a:pt x="513" y="2652"/>
                  </a:cubicBezTo>
                  <a:cubicBezTo>
                    <a:pt x="519" y="2652"/>
                    <a:pt x="526" y="2652"/>
                    <a:pt x="532" y="2650"/>
                  </a:cubicBezTo>
                  <a:lnTo>
                    <a:pt x="629" y="2638"/>
                  </a:lnTo>
                  <a:cubicBezTo>
                    <a:pt x="677" y="2626"/>
                    <a:pt x="701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77"/>
            <p:cNvSpPr/>
            <p:nvPr/>
          </p:nvSpPr>
          <p:spPr>
            <a:xfrm>
              <a:off x="1001251" y="4065049"/>
              <a:ext cx="23976" cy="89491"/>
            </a:xfrm>
            <a:custGeom>
              <a:avLst/>
              <a:gdLst/>
              <a:ahLst/>
              <a:cxnLst/>
              <a:rect l="l" t="t" r="r" b="b"/>
              <a:pathLst>
                <a:path w="714" h="2665" extrusionOk="0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12" y="124"/>
                  </a:cubicBezTo>
                  <a:lnTo>
                    <a:pt x="423" y="2590"/>
                  </a:lnTo>
                  <a:cubicBezTo>
                    <a:pt x="423" y="2632"/>
                    <a:pt x="460" y="2665"/>
                    <a:pt x="501" y="2665"/>
                  </a:cubicBezTo>
                  <a:cubicBezTo>
                    <a:pt x="507" y="2665"/>
                    <a:pt x="513" y="2664"/>
                    <a:pt x="520" y="2662"/>
                  </a:cubicBezTo>
                  <a:lnTo>
                    <a:pt x="616" y="2650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90" y="76"/>
                  </a:lnTo>
                  <a:cubicBezTo>
                    <a:pt x="280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77"/>
            <p:cNvSpPr/>
            <p:nvPr/>
          </p:nvSpPr>
          <p:spPr>
            <a:xfrm>
              <a:off x="1018276" y="4061826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201" y="0"/>
                  </a:moveTo>
                  <a:cubicBezTo>
                    <a:pt x="195" y="0"/>
                    <a:pt x="188" y="1"/>
                    <a:pt x="182" y="2"/>
                  </a:cubicBezTo>
                  <a:lnTo>
                    <a:pt x="85" y="15"/>
                  </a:lnTo>
                  <a:cubicBezTo>
                    <a:pt x="37" y="27"/>
                    <a:pt x="1" y="75"/>
                    <a:pt x="13" y="123"/>
                  </a:cubicBezTo>
                  <a:lnTo>
                    <a:pt x="424" y="2589"/>
                  </a:lnTo>
                  <a:cubicBezTo>
                    <a:pt x="436" y="2637"/>
                    <a:pt x="484" y="2662"/>
                    <a:pt x="533" y="2662"/>
                  </a:cubicBezTo>
                  <a:lnTo>
                    <a:pt x="629" y="2637"/>
                  </a:lnTo>
                  <a:cubicBezTo>
                    <a:pt x="678" y="2637"/>
                    <a:pt x="714" y="2589"/>
                    <a:pt x="702" y="2541"/>
                  </a:cubicBezTo>
                  <a:lnTo>
                    <a:pt x="291" y="75"/>
                  </a:lnTo>
                  <a:cubicBezTo>
                    <a:pt x="280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77"/>
            <p:cNvSpPr/>
            <p:nvPr/>
          </p:nvSpPr>
          <p:spPr>
            <a:xfrm>
              <a:off x="1035739" y="4058568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201" y="0"/>
                  </a:moveTo>
                  <a:cubicBezTo>
                    <a:pt x="194" y="0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13" y="124"/>
                  </a:cubicBezTo>
                  <a:lnTo>
                    <a:pt x="423" y="2577"/>
                  </a:lnTo>
                  <a:cubicBezTo>
                    <a:pt x="436" y="2626"/>
                    <a:pt x="484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4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77"/>
            <p:cNvSpPr/>
            <p:nvPr/>
          </p:nvSpPr>
          <p:spPr>
            <a:xfrm>
              <a:off x="1052798" y="4054908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0" y="1"/>
                  </a:moveTo>
                  <a:cubicBezTo>
                    <a:pt x="194" y="1"/>
                    <a:pt x="188" y="1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5"/>
                    <a:pt x="12" y="124"/>
                  </a:cubicBezTo>
                  <a:lnTo>
                    <a:pt x="435" y="2590"/>
                  </a:lnTo>
                  <a:cubicBezTo>
                    <a:pt x="447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89" y="2638"/>
                    <a:pt x="713" y="2590"/>
                    <a:pt x="713" y="2541"/>
                  </a:cubicBezTo>
                  <a:lnTo>
                    <a:pt x="290" y="75"/>
                  </a:lnTo>
                  <a:cubicBezTo>
                    <a:pt x="280" y="33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77"/>
            <p:cNvSpPr/>
            <p:nvPr/>
          </p:nvSpPr>
          <p:spPr>
            <a:xfrm>
              <a:off x="1070226" y="4051751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0"/>
                  </a:moveTo>
                  <a:lnTo>
                    <a:pt x="85" y="24"/>
                  </a:lnTo>
                  <a:cubicBezTo>
                    <a:pt x="37" y="24"/>
                    <a:pt x="1" y="73"/>
                    <a:pt x="13" y="121"/>
                  </a:cubicBezTo>
                  <a:lnTo>
                    <a:pt x="436" y="2587"/>
                  </a:lnTo>
                  <a:cubicBezTo>
                    <a:pt x="436" y="2629"/>
                    <a:pt x="472" y="2662"/>
                    <a:pt x="514" y="2662"/>
                  </a:cubicBezTo>
                  <a:cubicBezTo>
                    <a:pt x="520" y="2662"/>
                    <a:pt x="526" y="2661"/>
                    <a:pt x="533" y="2659"/>
                  </a:cubicBezTo>
                  <a:lnTo>
                    <a:pt x="629" y="2647"/>
                  </a:lnTo>
                  <a:cubicBezTo>
                    <a:pt x="678" y="2635"/>
                    <a:pt x="714" y="2587"/>
                    <a:pt x="702" y="2538"/>
                  </a:cubicBezTo>
                  <a:lnTo>
                    <a:pt x="291" y="85"/>
                  </a:lnTo>
                  <a:cubicBezTo>
                    <a:pt x="279" y="24"/>
                    <a:pt x="230" y="0"/>
                    <a:pt x="182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77"/>
            <p:cNvSpPr/>
            <p:nvPr/>
          </p:nvSpPr>
          <p:spPr>
            <a:xfrm>
              <a:off x="1087689" y="4048494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1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21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73"/>
                  </a:lnTo>
                  <a:cubicBezTo>
                    <a:pt x="279" y="25"/>
                    <a:pt x="230" y="1"/>
                    <a:pt x="182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77"/>
            <p:cNvSpPr/>
            <p:nvPr/>
          </p:nvSpPr>
          <p:spPr>
            <a:xfrm>
              <a:off x="1105151" y="4045169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92" y="1"/>
                  </a:moveTo>
                  <a:cubicBezTo>
                    <a:pt x="185" y="1"/>
                    <a:pt x="177" y="1"/>
                    <a:pt x="169" y="3"/>
                  </a:cubicBezTo>
                  <a:lnTo>
                    <a:pt x="73" y="15"/>
                  </a:lnTo>
                  <a:cubicBezTo>
                    <a:pt x="24" y="27"/>
                    <a:pt x="0" y="75"/>
                    <a:pt x="0" y="124"/>
                  </a:cubicBezTo>
                  <a:lnTo>
                    <a:pt x="423" y="2589"/>
                  </a:lnTo>
                  <a:cubicBezTo>
                    <a:pt x="435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77" y="2638"/>
                    <a:pt x="713" y="2589"/>
                    <a:pt x="701" y="2541"/>
                  </a:cubicBezTo>
                  <a:lnTo>
                    <a:pt x="278" y="75"/>
                  </a:lnTo>
                  <a:cubicBezTo>
                    <a:pt x="268" y="33"/>
                    <a:pt x="239" y="1"/>
                    <a:pt x="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77"/>
            <p:cNvSpPr/>
            <p:nvPr/>
          </p:nvSpPr>
          <p:spPr>
            <a:xfrm>
              <a:off x="1122613" y="4041912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0" y="124"/>
                  </a:cubicBezTo>
                  <a:lnTo>
                    <a:pt x="423" y="2590"/>
                  </a:lnTo>
                  <a:cubicBezTo>
                    <a:pt x="435" y="2638"/>
                    <a:pt x="483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78" y="76"/>
                  </a:lnTo>
                  <a:cubicBezTo>
                    <a:pt x="278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77"/>
            <p:cNvSpPr/>
            <p:nvPr/>
          </p:nvSpPr>
          <p:spPr>
            <a:xfrm>
              <a:off x="1015859" y="4123178"/>
              <a:ext cx="120989" cy="182977"/>
            </a:xfrm>
            <a:custGeom>
              <a:avLst/>
              <a:gdLst/>
              <a:ahLst/>
              <a:cxnLst/>
              <a:rect l="l" t="t" r="r" b="b"/>
              <a:pathLst>
                <a:path w="3603" h="5449" extrusionOk="0">
                  <a:moveTo>
                    <a:pt x="2792" y="1"/>
                  </a:moveTo>
                  <a:lnTo>
                    <a:pt x="750" y="73"/>
                  </a:lnTo>
                  <a:cubicBezTo>
                    <a:pt x="206" y="544"/>
                    <a:pt x="0" y="1330"/>
                    <a:pt x="109" y="2176"/>
                  </a:cubicBezTo>
                  <a:cubicBezTo>
                    <a:pt x="133" y="2394"/>
                    <a:pt x="363" y="3010"/>
                    <a:pt x="399" y="3228"/>
                  </a:cubicBezTo>
                  <a:cubicBezTo>
                    <a:pt x="472" y="3735"/>
                    <a:pt x="641" y="4473"/>
                    <a:pt x="629" y="5053"/>
                  </a:cubicBezTo>
                  <a:cubicBezTo>
                    <a:pt x="1007" y="5326"/>
                    <a:pt x="1585" y="5449"/>
                    <a:pt x="2150" y="5449"/>
                  </a:cubicBezTo>
                  <a:cubicBezTo>
                    <a:pt x="2687" y="5449"/>
                    <a:pt x="3212" y="5338"/>
                    <a:pt x="3542" y="5137"/>
                  </a:cubicBezTo>
                  <a:cubicBezTo>
                    <a:pt x="3602" y="4412"/>
                    <a:pt x="3602" y="3663"/>
                    <a:pt x="3542" y="2926"/>
                  </a:cubicBezTo>
                  <a:cubicBezTo>
                    <a:pt x="3457" y="1475"/>
                    <a:pt x="2804" y="121"/>
                    <a:pt x="2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77"/>
            <p:cNvSpPr/>
            <p:nvPr/>
          </p:nvSpPr>
          <p:spPr>
            <a:xfrm>
              <a:off x="1019485" y="3962862"/>
              <a:ext cx="100706" cy="175053"/>
            </a:xfrm>
            <a:custGeom>
              <a:avLst/>
              <a:gdLst/>
              <a:ahLst/>
              <a:cxnLst/>
              <a:rect l="l" t="t" r="r" b="b"/>
              <a:pathLst>
                <a:path w="2999" h="5213" extrusionOk="0">
                  <a:moveTo>
                    <a:pt x="1766" y="0"/>
                  </a:moveTo>
                  <a:lnTo>
                    <a:pt x="110" y="484"/>
                  </a:lnTo>
                  <a:cubicBezTo>
                    <a:pt x="1" y="1281"/>
                    <a:pt x="25" y="2103"/>
                    <a:pt x="194" y="2901"/>
                  </a:cubicBezTo>
                  <a:cubicBezTo>
                    <a:pt x="267" y="3493"/>
                    <a:pt x="291" y="4086"/>
                    <a:pt x="267" y="4690"/>
                  </a:cubicBezTo>
                  <a:cubicBezTo>
                    <a:pt x="255" y="4883"/>
                    <a:pt x="170" y="4932"/>
                    <a:pt x="170" y="5028"/>
                  </a:cubicBezTo>
                  <a:cubicBezTo>
                    <a:pt x="170" y="5143"/>
                    <a:pt x="306" y="5212"/>
                    <a:pt x="483" y="5212"/>
                  </a:cubicBezTo>
                  <a:cubicBezTo>
                    <a:pt x="530" y="5212"/>
                    <a:pt x="579" y="5208"/>
                    <a:pt x="629" y="5198"/>
                  </a:cubicBezTo>
                  <a:cubicBezTo>
                    <a:pt x="714" y="5181"/>
                    <a:pt x="866" y="5179"/>
                    <a:pt x="1051" y="5179"/>
                  </a:cubicBezTo>
                  <a:cubicBezTo>
                    <a:pt x="1143" y="5179"/>
                    <a:pt x="1244" y="5179"/>
                    <a:pt x="1349" y="5179"/>
                  </a:cubicBezTo>
                  <a:cubicBezTo>
                    <a:pt x="1663" y="5179"/>
                    <a:pt x="2013" y="5173"/>
                    <a:pt x="2285" y="5125"/>
                  </a:cubicBezTo>
                  <a:cubicBezTo>
                    <a:pt x="2430" y="5101"/>
                    <a:pt x="2575" y="5053"/>
                    <a:pt x="2684" y="4968"/>
                  </a:cubicBezTo>
                  <a:cubicBezTo>
                    <a:pt x="2720" y="4944"/>
                    <a:pt x="2745" y="4895"/>
                    <a:pt x="2745" y="4859"/>
                  </a:cubicBezTo>
                  <a:cubicBezTo>
                    <a:pt x="2745" y="4762"/>
                    <a:pt x="2733" y="4654"/>
                    <a:pt x="2708" y="4569"/>
                  </a:cubicBezTo>
                  <a:cubicBezTo>
                    <a:pt x="2672" y="4194"/>
                    <a:pt x="2660" y="3832"/>
                    <a:pt x="2672" y="3457"/>
                  </a:cubicBezTo>
                  <a:cubicBezTo>
                    <a:pt x="2708" y="3119"/>
                    <a:pt x="2793" y="2780"/>
                    <a:pt x="2926" y="2454"/>
                  </a:cubicBezTo>
                  <a:cubicBezTo>
                    <a:pt x="2998" y="2285"/>
                    <a:pt x="2998" y="2103"/>
                    <a:pt x="2926" y="1934"/>
                  </a:cubicBezTo>
                  <a:cubicBezTo>
                    <a:pt x="2878" y="1801"/>
                    <a:pt x="2817" y="1668"/>
                    <a:pt x="2733" y="1547"/>
                  </a:cubicBezTo>
                  <a:cubicBezTo>
                    <a:pt x="2588" y="955"/>
                    <a:pt x="2056" y="460"/>
                    <a:pt x="1971" y="435"/>
                  </a:cubicBezTo>
                  <a:cubicBezTo>
                    <a:pt x="1838" y="423"/>
                    <a:pt x="1899" y="24"/>
                    <a:pt x="17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77"/>
            <p:cNvSpPr/>
            <p:nvPr/>
          </p:nvSpPr>
          <p:spPr>
            <a:xfrm>
              <a:off x="1103942" y="4028211"/>
              <a:ext cx="16656" cy="101479"/>
            </a:xfrm>
            <a:custGeom>
              <a:avLst/>
              <a:gdLst/>
              <a:ahLst/>
              <a:cxnLst/>
              <a:rect l="l" t="t" r="r" b="b"/>
              <a:pathLst>
                <a:path w="496" h="3022" extrusionOk="0">
                  <a:moveTo>
                    <a:pt x="423" y="0"/>
                  </a:moveTo>
                  <a:cubicBezTo>
                    <a:pt x="363" y="97"/>
                    <a:pt x="278" y="218"/>
                    <a:pt x="278" y="218"/>
                  </a:cubicBezTo>
                  <a:cubicBezTo>
                    <a:pt x="278" y="218"/>
                    <a:pt x="230" y="399"/>
                    <a:pt x="121" y="774"/>
                  </a:cubicBezTo>
                  <a:cubicBezTo>
                    <a:pt x="24" y="1197"/>
                    <a:pt x="0" y="1632"/>
                    <a:pt x="48" y="2055"/>
                  </a:cubicBezTo>
                  <a:cubicBezTo>
                    <a:pt x="97" y="2369"/>
                    <a:pt x="218" y="2913"/>
                    <a:pt x="169" y="3022"/>
                  </a:cubicBezTo>
                  <a:cubicBezTo>
                    <a:pt x="205" y="2998"/>
                    <a:pt x="230" y="2949"/>
                    <a:pt x="230" y="2913"/>
                  </a:cubicBezTo>
                  <a:cubicBezTo>
                    <a:pt x="230" y="2816"/>
                    <a:pt x="218" y="2708"/>
                    <a:pt x="193" y="2623"/>
                  </a:cubicBezTo>
                  <a:cubicBezTo>
                    <a:pt x="157" y="2248"/>
                    <a:pt x="145" y="1886"/>
                    <a:pt x="157" y="1511"/>
                  </a:cubicBezTo>
                  <a:cubicBezTo>
                    <a:pt x="205" y="1173"/>
                    <a:pt x="290" y="834"/>
                    <a:pt x="423" y="520"/>
                  </a:cubicBezTo>
                  <a:cubicBezTo>
                    <a:pt x="496" y="351"/>
                    <a:pt x="496" y="169"/>
                    <a:pt x="423" y="0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77"/>
            <p:cNvSpPr/>
            <p:nvPr/>
          </p:nvSpPr>
          <p:spPr>
            <a:xfrm>
              <a:off x="1069017" y="3990567"/>
              <a:ext cx="85663" cy="67697"/>
            </a:xfrm>
            <a:custGeom>
              <a:avLst/>
              <a:gdLst/>
              <a:ahLst/>
              <a:cxnLst/>
              <a:rect l="l" t="t" r="r" b="b"/>
              <a:pathLst>
                <a:path w="2551" h="2016" extrusionOk="0">
                  <a:moveTo>
                    <a:pt x="1140" y="0"/>
                  </a:moveTo>
                  <a:cubicBezTo>
                    <a:pt x="1099" y="0"/>
                    <a:pt x="1057" y="3"/>
                    <a:pt x="1016" y="9"/>
                  </a:cubicBezTo>
                  <a:lnTo>
                    <a:pt x="1" y="2016"/>
                  </a:lnTo>
                  <a:cubicBezTo>
                    <a:pt x="1" y="2016"/>
                    <a:pt x="907" y="1568"/>
                    <a:pt x="1584" y="1496"/>
                  </a:cubicBezTo>
                  <a:cubicBezTo>
                    <a:pt x="1785" y="1464"/>
                    <a:pt x="1981" y="1448"/>
                    <a:pt x="2176" y="1448"/>
                  </a:cubicBezTo>
                  <a:cubicBezTo>
                    <a:pt x="2273" y="1448"/>
                    <a:pt x="2370" y="1452"/>
                    <a:pt x="2466" y="1460"/>
                  </a:cubicBezTo>
                  <a:cubicBezTo>
                    <a:pt x="2551" y="1157"/>
                    <a:pt x="2503" y="396"/>
                    <a:pt x="2503" y="396"/>
                  </a:cubicBezTo>
                  <a:cubicBezTo>
                    <a:pt x="2503" y="396"/>
                    <a:pt x="1838" y="287"/>
                    <a:pt x="1511" y="94"/>
                  </a:cubicBezTo>
                  <a:cubicBezTo>
                    <a:pt x="1402" y="30"/>
                    <a:pt x="1271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77"/>
            <p:cNvSpPr/>
            <p:nvPr/>
          </p:nvSpPr>
          <p:spPr>
            <a:xfrm>
              <a:off x="1029660" y="3880287"/>
              <a:ext cx="86066" cy="102889"/>
            </a:xfrm>
            <a:custGeom>
              <a:avLst/>
              <a:gdLst/>
              <a:ahLst/>
              <a:cxnLst/>
              <a:rect l="l" t="t" r="r" b="b"/>
              <a:pathLst>
                <a:path w="2563" h="3064" extrusionOk="0">
                  <a:moveTo>
                    <a:pt x="1261" y="0"/>
                  </a:moveTo>
                  <a:cubicBezTo>
                    <a:pt x="1225" y="0"/>
                    <a:pt x="1187" y="2"/>
                    <a:pt x="1148" y="6"/>
                  </a:cubicBezTo>
                  <a:cubicBezTo>
                    <a:pt x="532" y="66"/>
                    <a:pt x="0" y="465"/>
                    <a:pt x="12" y="924"/>
                  </a:cubicBezTo>
                  <a:cubicBezTo>
                    <a:pt x="24" y="1383"/>
                    <a:pt x="339" y="1952"/>
                    <a:pt x="459" y="2266"/>
                  </a:cubicBezTo>
                  <a:cubicBezTo>
                    <a:pt x="532" y="2532"/>
                    <a:pt x="556" y="2798"/>
                    <a:pt x="532" y="3064"/>
                  </a:cubicBezTo>
                  <a:lnTo>
                    <a:pt x="1898" y="3015"/>
                  </a:lnTo>
                  <a:cubicBezTo>
                    <a:pt x="1898" y="3015"/>
                    <a:pt x="1862" y="2592"/>
                    <a:pt x="1946" y="2435"/>
                  </a:cubicBezTo>
                  <a:cubicBezTo>
                    <a:pt x="2079" y="2278"/>
                    <a:pt x="2224" y="2133"/>
                    <a:pt x="2393" y="2012"/>
                  </a:cubicBezTo>
                  <a:cubicBezTo>
                    <a:pt x="2514" y="1891"/>
                    <a:pt x="2563" y="1698"/>
                    <a:pt x="2502" y="1529"/>
                  </a:cubicBezTo>
                  <a:cubicBezTo>
                    <a:pt x="2466" y="1311"/>
                    <a:pt x="2417" y="1105"/>
                    <a:pt x="2333" y="900"/>
                  </a:cubicBezTo>
                  <a:cubicBezTo>
                    <a:pt x="2297" y="827"/>
                    <a:pt x="2236" y="767"/>
                    <a:pt x="2200" y="707"/>
                  </a:cubicBezTo>
                  <a:cubicBezTo>
                    <a:pt x="2041" y="412"/>
                    <a:pt x="1808" y="0"/>
                    <a:pt x="126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77"/>
            <p:cNvSpPr/>
            <p:nvPr/>
          </p:nvSpPr>
          <p:spPr>
            <a:xfrm>
              <a:off x="1009747" y="3873470"/>
              <a:ext cx="97852" cy="192279"/>
            </a:xfrm>
            <a:custGeom>
              <a:avLst/>
              <a:gdLst/>
              <a:ahLst/>
              <a:cxnLst/>
              <a:rect l="l" t="t" r="r" b="b"/>
              <a:pathLst>
                <a:path w="2914" h="5726" extrusionOk="0">
                  <a:moveTo>
                    <a:pt x="1649" y="1"/>
                  </a:moveTo>
                  <a:cubicBezTo>
                    <a:pt x="1461" y="1"/>
                    <a:pt x="1281" y="39"/>
                    <a:pt x="1101" y="124"/>
                  </a:cubicBezTo>
                  <a:cubicBezTo>
                    <a:pt x="907" y="221"/>
                    <a:pt x="690" y="390"/>
                    <a:pt x="702" y="559"/>
                  </a:cubicBezTo>
                  <a:cubicBezTo>
                    <a:pt x="400" y="620"/>
                    <a:pt x="363" y="934"/>
                    <a:pt x="339" y="1043"/>
                  </a:cubicBezTo>
                  <a:cubicBezTo>
                    <a:pt x="303" y="1212"/>
                    <a:pt x="303" y="1381"/>
                    <a:pt x="315" y="1550"/>
                  </a:cubicBezTo>
                  <a:cubicBezTo>
                    <a:pt x="351" y="1792"/>
                    <a:pt x="448" y="2022"/>
                    <a:pt x="496" y="2275"/>
                  </a:cubicBezTo>
                  <a:cubicBezTo>
                    <a:pt x="545" y="2469"/>
                    <a:pt x="533" y="2686"/>
                    <a:pt x="460" y="2880"/>
                  </a:cubicBezTo>
                  <a:cubicBezTo>
                    <a:pt x="388" y="3061"/>
                    <a:pt x="206" y="3158"/>
                    <a:pt x="122" y="3327"/>
                  </a:cubicBezTo>
                  <a:cubicBezTo>
                    <a:pt x="1" y="3557"/>
                    <a:pt x="13" y="3835"/>
                    <a:pt x="122" y="4052"/>
                  </a:cubicBezTo>
                  <a:cubicBezTo>
                    <a:pt x="243" y="4282"/>
                    <a:pt x="400" y="4427"/>
                    <a:pt x="351" y="4705"/>
                  </a:cubicBezTo>
                  <a:cubicBezTo>
                    <a:pt x="291" y="5019"/>
                    <a:pt x="400" y="5333"/>
                    <a:pt x="641" y="5539"/>
                  </a:cubicBezTo>
                  <a:cubicBezTo>
                    <a:pt x="807" y="5663"/>
                    <a:pt x="1000" y="5725"/>
                    <a:pt x="1196" y="5725"/>
                  </a:cubicBezTo>
                  <a:cubicBezTo>
                    <a:pt x="1229" y="5725"/>
                    <a:pt x="1261" y="5724"/>
                    <a:pt x="1294" y="5720"/>
                  </a:cubicBezTo>
                  <a:cubicBezTo>
                    <a:pt x="1488" y="5696"/>
                    <a:pt x="1669" y="5636"/>
                    <a:pt x="1838" y="5551"/>
                  </a:cubicBezTo>
                  <a:cubicBezTo>
                    <a:pt x="2152" y="5382"/>
                    <a:pt x="2442" y="5261"/>
                    <a:pt x="2648" y="4802"/>
                  </a:cubicBezTo>
                  <a:cubicBezTo>
                    <a:pt x="2769" y="4548"/>
                    <a:pt x="2600" y="4499"/>
                    <a:pt x="2696" y="4234"/>
                  </a:cubicBezTo>
                  <a:cubicBezTo>
                    <a:pt x="2757" y="4088"/>
                    <a:pt x="2878" y="3968"/>
                    <a:pt x="2902" y="3798"/>
                  </a:cubicBezTo>
                  <a:cubicBezTo>
                    <a:pt x="2914" y="3653"/>
                    <a:pt x="2865" y="3520"/>
                    <a:pt x="2781" y="3412"/>
                  </a:cubicBezTo>
                  <a:lnTo>
                    <a:pt x="2769" y="3412"/>
                  </a:lnTo>
                  <a:cubicBezTo>
                    <a:pt x="2684" y="3303"/>
                    <a:pt x="2551" y="3254"/>
                    <a:pt x="2479" y="3158"/>
                  </a:cubicBezTo>
                  <a:cubicBezTo>
                    <a:pt x="2406" y="3049"/>
                    <a:pt x="2370" y="2916"/>
                    <a:pt x="2382" y="2783"/>
                  </a:cubicBezTo>
                  <a:cubicBezTo>
                    <a:pt x="2394" y="2711"/>
                    <a:pt x="2430" y="2638"/>
                    <a:pt x="2467" y="2566"/>
                  </a:cubicBezTo>
                  <a:cubicBezTo>
                    <a:pt x="2612" y="2263"/>
                    <a:pt x="2624" y="2070"/>
                    <a:pt x="2406" y="1828"/>
                  </a:cubicBezTo>
                  <a:cubicBezTo>
                    <a:pt x="2334" y="1756"/>
                    <a:pt x="2273" y="1671"/>
                    <a:pt x="2237" y="1574"/>
                  </a:cubicBezTo>
                  <a:cubicBezTo>
                    <a:pt x="2201" y="1478"/>
                    <a:pt x="2177" y="1381"/>
                    <a:pt x="2261" y="1321"/>
                  </a:cubicBezTo>
                  <a:cubicBezTo>
                    <a:pt x="2285" y="1302"/>
                    <a:pt x="2316" y="1293"/>
                    <a:pt x="2344" y="1293"/>
                  </a:cubicBezTo>
                  <a:cubicBezTo>
                    <a:pt x="2373" y="1293"/>
                    <a:pt x="2400" y="1302"/>
                    <a:pt x="2418" y="1321"/>
                  </a:cubicBezTo>
                  <a:cubicBezTo>
                    <a:pt x="2445" y="1348"/>
                    <a:pt x="2505" y="1514"/>
                    <a:pt x="2545" y="1514"/>
                  </a:cubicBezTo>
                  <a:cubicBezTo>
                    <a:pt x="2558" y="1514"/>
                    <a:pt x="2569" y="1494"/>
                    <a:pt x="2575" y="1441"/>
                  </a:cubicBezTo>
                  <a:cubicBezTo>
                    <a:pt x="2600" y="1248"/>
                    <a:pt x="2660" y="1212"/>
                    <a:pt x="2503" y="873"/>
                  </a:cubicBezTo>
                  <a:cubicBezTo>
                    <a:pt x="2479" y="825"/>
                    <a:pt x="2382" y="668"/>
                    <a:pt x="2394" y="632"/>
                  </a:cubicBezTo>
                  <a:lnTo>
                    <a:pt x="2394" y="632"/>
                  </a:lnTo>
                  <a:cubicBezTo>
                    <a:pt x="2551" y="644"/>
                    <a:pt x="2696" y="728"/>
                    <a:pt x="2769" y="861"/>
                  </a:cubicBezTo>
                  <a:cubicBezTo>
                    <a:pt x="2864" y="766"/>
                    <a:pt x="2596" y="3"/>
                    <a:pt x="1768" y="3"/>
                  </a:cubicBezTo>
                  <a:cubicBezTo>
                    <a:pt x="1755" y="3"/>
                    <a:pt x="1742" y="3"/>
                    <a:pt x="1729" y="3"/>
                  </a:cubicBezTo>
                  <a:cubicBezTo>
                    <a:pt x="1703" y="2"/>
                    <a:pt x="1676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77"/>
            <p:cNvSpPr/>
            <p:nvPr/>
          </p:nvSpPr>
          <p:spPr>
            <a:xfrm>
              <a:off x="1867811" y="4563560"/>
              <a:ext cx="323107" cy="17092"/>
            </a:xfrm>
            <a:custGeom>
              <a:avLst/>
              <a:gdLst/>
              <a:ahLst/>
              <a:cxnLst/>
              <a:rect l="l" t="t" r="r" b="b"/>
              <a:pathLst>
                <a:path w="9622" h="509" extrusionOk="0">
                  <a:moveTo>
                    <a:pt x="4811" y="1"/>
                  </a:moveTo>
                  <a:cubicBezTo>
                    <a:pt x="2152" y="1"/>
                    <a:pt x="0" y="110"/>
                    <a:pt x="0" y="255"/>
                  </a:cubicBezTo>
                  <a:cubicBezTo>
                    <a:pt x="0" y="400"/>
                    <a:pt x="2152" y="508"/>
                    <a:pt x="4811" y="508"/>
                  </a:cubicBezTo>
                  <a:cubicBezTo>
                    <a:pt x="7470" y="508"/>
                    <a:pt x="9622" y="400"/>
                    <a:pt x="9622" y="255"/>
                  </a:cubicBezTo>
                  <a:cubicBezTo>
                    <a:pt x="9622" y="110"/>
                    <a:pt x="7470" y="1"/>
                    <a:pt x="4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77"/>
            <p:cNvSpPr/>
            <p:nvPr/>
          </p:nvSpPr>
          <p:spPr>
            <a:xfrm>
              <a:off x="1958715" y="4527024"/>
              <a:ext cx="19544" cy="31666"/>
            </a:xfrm>
            <a:custGeom>
              <a:avLst/>
              <a:gdLst/>
              <a:ahLst/>
              <a:cxnLst/>
              <a:rect l="l" t="t" r="r" b="b"/>
              <a:pathLst>
                <a:path w="582" h="943" extrusionOk="0">
                  <a:moveTo>
                    <a:pt x="13" y="1"/>
                  </a:moveTo>
                  <a:cubicBezTo>
                    <a:pt x="1" y="279"/>
                    <a:pt x="1" y="557"/>
                    <a:pt x="25" y="835"/>
                  </a:cubicBezTo>
                  <a:cubicBezTo>
                    <a:pt x="48" y="910"/>
                    <a:pt x="200" y="943"/>
                    <a:pt x="324" y="943"/>
                  </a:cubicBezTo>
                  <a:cubicBezTo>
                    <a:pt x="400" y="943"/>
                    <a:pt x="466" y="930"/>
                    <a:pt x="484" y="907"/>
                  </a:cubicBezTo>
                  <a:cubicBezTo>
                    <a:pt x="521" y="835"/>
                    <a:pt x="581" y="49"/>
                    <a:pt x="581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77"/>
            <p:cNvSpPr/>
            <p:nvPr/>
          </p:nvSpPr>
          <p:spPr>
            <a:xfrm>
              <a:off x="1923085" y="4551101"/>
              <a:ext cx="55575" cy="21424"/>
            </a:xfrm>
            <a:custGeom>
              <a:avLst/>
              <a:gdLst/>
              <a:ahLst/>
              <a:cxnLst/>
              <a:rect l="l" t="t" r="r" b="b"/>
              <a:pathLst>
                <a:path w="1655" h="638" extrusionOk="0">
                  <a:moveTo>
                    <a:pt x="1067" y="0"/>
                  </a:moveTo>
                  <a:cubicBezTo>
                    <a:pt x="1045" y="0"/>
                    <a:pt x="1050" y="32"/>
                    <a:pt x="1014" y="106"/>
                  </a:cubicBezTo>
                  <a:cubicBezTo>
                    <a:pt x="953" y="239"/>
                    <a:pt x="687" y="360"/>
                    <a:pt x="433" y="360"/>
                  </a:cubicBezTo>
                  <a:cubicBezTo>
                    <a:pt x="422" y="360"/>
                    <a:pt x="408" y="360"/>
                    <a:pt x="392" y="360"/>
                  </a:cubicBezTo>
                  <a:cubicBezTo>
                    <a:pt x="260" y="360"/>
                    <a:pt x="1" y="369"/>
                    <a:pt x="22" y="553"/>
                  </a:cubicBezTo>
                  <a:cubicBezTo>
                    <a:pt x="22" y="601"/>
                    <a:pt x="192" y="638"/>
                    <a:pt x="482" y="638"/>
                  </a:cubicBezTo>
                  <a:lnTo>
                    <a:pt x="868" y="638"/>
                  </a:lnTo>
                  <a:cubicBezTo>
                    <a:pt x="965" y="638"/>
                    <a:pt x="1050" y="601"/>
                    <a:pt x="1134" y="565"/>
                  </a:cubicBezTo>
                  <a:lnTo>
                    <a:pt x="1159" y="638"/>
                  </a:lnTo>
                  <a:lnTo>
                    <a:pt x="1618" y="638"/>
                  </a:lnTo>
                  <a:cubicBezTo>
                    <a:pt x="1630" y="529"/>
                    <a:pt x="1642" y="408"/>
                    <a:pt x="1654" y="299"/>
                  </a:cubicBezTo>
                  <a:cubicBezTo>
                    <a:pt x="1654" y="227"/>
                    <a:pt x="1618" y="166"/>
                    <a:pt x="1570" y="130"/>
                  </a:cubicBezTo>
                  <a:cubicBezTo>
                    <a:pt x="1521" y="166"/>
                    <a:pt x="1473" y="203"/>
                    <a:pt x="1412" y="203"/>
                  </a:cubicBezTo>
                  <a:cubicBezTo>
                    <a:pt x="1403" y="204"/>
                    <a:pt x="1393" y="204"/>
                    <a:pt x="1383" y="204"/>
                  </a:cubicBezTo>
                  <a:cubicBezTo>
                    <a:pt x="1297" y="204"/>
                    <a:pt x="1214" y="157"/>
                    <a:pt x="1171" y="70"/>
                  </a:cubicBezTo>
                  <a:cubicBezTo>
                    <a:pt x="1159" y="45"/>
                    <a:pt x="1134" y="21"/>
                    <a:pt x="1098" y="9"/>
                  </a:cubicBezTo>
                  <a:cubicBezTo>
                    <a:pt x="1084" y="3"/>
                    <a:pt x="1074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77"/>
            <p:cNvSpPr/>
            <p:nvPr/>
          </p:nvSpPr>
          <p:spPr>
            <a:xfrm>
              <a:off x="2120273" y="4519334"/>
              <a:ext cx="21961" cy="27166"/>
            </a:xfrm>
            <a:custGeom>
              <a:avLst/>
              <a:gdLst/>
              <a:ahLst/>
              <a:cxnLst/>
              <a:rect l="l" t="t" r="r" b="b"/>
              <a:pathLst>
                <a:path w="654" h="809" extrusionOk="0">
                  <a:moveTo>
                    <a:pt x="351" y="0"/>
                  </a:moveTo>
                  <a:lnTo>
                    <a:pt x="0" y="315"/>
                  </a:lnTo>
                  <a:cubicBezTo>
                    <a:pt x="0" y="315"/>
                    <a:pt x="121" y="653"/>
                    <a:pt x="182" y="762"/>
                  </a:cubicBezTo>
                  <a:cubicBezTo>
                    <a:pt x="198" y="795"/>
                    <a:pt x="239" y="808"/>
                    <a:pt x="289" y="808"/>
                  </a:cubicBezTo>
                  <a:cubicBezTo>
                    <a:pt x="422" y="808"/>
                    <a:pt x="624" y="718"/>
                    <a:pt x="641" y="665"/>
                  </a:cubicBezTo>
                  <a:cubicBezTo>
                    <a:pt x="653" y="580"/>
                    <a:pt x="351" y="0"/>
                    <a:pt x="35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77"/>
            <p:cNvSpPr/>
            <p:nvPr/>
          </p:nvSpPr>
          <p:spPr>
            <a:xfrm>
              <a:off x="2095121" y="4539617"/>
              <a:ext cx="55206" cy="33882"/>
            </a:xfrm>
            <a:custGeom>
              <a:avLst/>
              <a:gdLst/>
              <a:ahLst/>
              <a:cxnLst/>
              <a:rect l="l" t="t" r="r" b="b"/>
              <a:pathLst>
                <a:path w="1644" h="1009" extrusionOk="0">
                  <a:moveTo>
                    <a:pt x="1378" y="1"/>
                  </a:moveTo>
                  <a:cubicBezTo>
                    <a:pt x="1318" y="158"/>
                    <a:pt x="1064" y="206"/>
                    <a:pt x="1064" y="206"/>
                  </a:cubicBezTo>
                  <a:cubicBezTo>
                    <a:pt x="1007" y="75"/>
                    <a:pt x="929" y="60"/>
                    <a:pt x="897" y="60"/>
                  </a:cubicBezTo>
                  <a:cubicBezTo>
                    <a:pt x="888" y="60"/>
                    <a:pt x="882" y="61"/>
                    <a:pt x="882" y="61"/>
                  </a:cubicBezTo>
                  <a:cubicBezTo>
                    <a:pt x="834" y="61"/>
                    <a:pt x="846" y="73"/>
                    <a:pt x="846" y="182"/>
                  </a:cubicBezTo>
                  <a:cubicBezTo>
                    <a:pt x="834" y="387"/>
                    <a:pt x="689" y="569"/>
                    <a:pt x="496" y="641"/>
                  </a:cubicBezTo>
                  <a:cubicBezTo>
                    <a:pt x="423" y="678"/>
                    <a:pt x="0" y="774"/>
                    <a:pt x="97" y="956"/>
                  </a:cubicBezTo>
                  <a:cubicBezTo>
                    <a:pt x="111" y="984"/>
                    <a:pt x="206" y="1009"/>
                    <a:pt x="347" y="1009"/>
                  </a:cubicBezTo>
                  <a:cubicBezTo>
                    <a:pt x="443" y="1009"/>
                    <a:pt x="561" y="997"/>
                    <a:pt x="689" y="968"/>
                  </a:cubicBezTo>
                  <a:cubicBezTo>
                    <a:pt x="810" y="931"/>
                    <a:pt x="931" y="883"/>
                    <a:pt x="1040" y="823"/>
                  </a:cubicBezTo>
                  <a:cubicBezTo>
                    <a:pt x="1112" y="774"/>
                    <a:pt x="1172" y="702"/>
                    <a:pt x="1221" y="629"/>
                  </a:cubicBezTo>
                  <a:lnTo>
                    <a:pt x="1293" y="690"/>
                  </a:lnTo>
                  <a:lnTo>
                    <a:pt x="1644" y="472"/>
                  </a:lnTo>
                  <a:cubicBezTo>
                    <a:pt x="1644" y="472"/>
                    <a:pt x="1571" y="242"/>
                    <a:pt x="1523" y="122"/>
                  </a:cubicBezTo>
                  <a:cubicBezTo>
                    <a:pt x="1499" y="49"/>
                    <a:pt x="1438" y="1"/>
                    <a:pt x="1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77"/>
            <p:cNvSpPr/>
            <p:nvPr/>
          </p:nvSpPr>
          <p:spPr>
            <a:xfrm>
              <a:off x="1956700" y="4147524"/>
              <a:ext cx="108396" cy="109236"/>
            </a:xfrm>
            <a:custGeom>
              <a:avLst/>
              <a:gdLst/>
              <a:ahLst/>
              <a:cxnLst/>
              <a:rect l="l" t="t" r="r" b="b"/>
              <a:pathLst>
                <a:path w="3228" h="3253" extrusionOk="0">
                  <a:moveTo>
                    <a:pt x="2442" y="1"/>
                  </a:moveTo>
                  <a:cubicBezTo>
                    <a:pt x="2442" y="1"/>
                    <a:pt x="1499" y="424"/>
                    <a:pt x="762" y="472"/>
                  </a:cubicBezTo>
                  <a:cubicBezTo>
                    <a:pt x="564" y="484"/>
                    <a:pt x="418" y="488"/>
                    <a:pt x="311" y="488"/>
                  </a:cubicBezTo>
                  <a:cubicBezTo>
                    <a:pt x="96" y="488"/>
                    <a:pt x="37" y="472"/>
                    <a:pt x="37" y="472"/>
                  </a:cubicBezTo>
                  <a:lnTo>
                    <a:pt x="37" y="472"/>
                  </a:lnTo>
                  <a:cubicBezTo>
                    <a:pt x="37" y="472"/>
                    <a:pt x="0" y="1258"/>
                    <a:pt x="230" y="3252"/>
                  </a:cubicBezTo>
                  <a:lnTo>
                    <a:pt x="2925" y="2612"/>
                  </a:lnTo>
                  <a:cubicBezTo>
                    <a:pt x="2925" y="2612"/>
                    <a:pt x="2962" y="2370"/>
                    <a:pt x="2986" y="2225"/>
                  </a:cubicBezTo>
                  <a:cubicBezTo>
                    <a:pt x="3083" y="1741"/>
                    <a:pt x="3228" y="762"/>
                    <a:pt x="2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77"/>
            <p:cNvSpPr/>
            <p:nvPr/>
          </p:nvSpPr>
          <p:spPr>
            <a:xfrm>
              <a:off x="2017179" y="4357742"/>
              <a:ext cx="121795" cy="176631"/>
            </a:xfrm>
            <a:custGeom>
              <a:avLst/>
              <a:gdLst/>
              <a:ahLst/>
              <a:cxnLst/>
              <a:rect l="l" t="t" r="r" b="b"/>
              <a:pathLst>
                <a:path w="3627" h="5260" extrusionOk="0">
                  <a:moveTo>
                    <a:pt x="464" y="0"/>
                  </a:moveTo>
                  <a:cubicBezTo>
                    <a:pt x="338" y="0"/>
                    <a:pt x="227" y="29"/>
                    <a:pt x="145" y="86"/>
                  </a:cubicBezTo>
                  <a:cubicBezTo>
                    <a:pt x="49" y="159"/>
                    <a:pt x="0" y="280"/>
                    <a:pt x="25" y="401"/>
                  </a:cubicBezTo>
                  <a:cubicBezTo>
                    <a:pt x="25" y="401"/>
                    <a:pt x="25" y="401"/>
                    <a:pt x="25" y="413"/>
                  </a:cubicBezTo>
                  <a:cubicBezTo>
                    <a:pt x="37" y="425"/>
                    <a:pt x="37" y="437"/>
                    <a:pt x="37" y="449"/>
                  </a:cubicBezTo>
                  <a:cubicBezTo>
                    <a:pt x="37" y="485"/>
                    <a:pt x="49" y="509"/>
                    <a:pt x="61" y="534"/>
                  </a:cubicBezTo>
                  <a:cubicBezTo>
                    <a:pt x="73" y="534"/>
                    <a:pt x="73" y="546"/>
                    <a:pt x="73" y="558"/>
                  </a:cubicBezTo>
                  <a:cubicBezTo>
                    <a:pt x="85" y="606"/>
                    <a:pt x="109" y="654"/>
                    <a:pt x="145" y="703"/>
                  </a:cubicBezTo>
                  <a:cubicBezTo>
                    <a:pt x="520" y="1307"/>
                    <a:pt x="1584" y="2842"/>
                    <a:pt x="2406" y="4196"/>
                  </a:cubicBezTo>
                  <a:cubicBezTo>
                    <a:pt x="2563" y="4450"/>
                    <a:pt x="2708" y="4704"/>
                    <a:pt x="2841" y="4933"/>
                  </a:cubicBezTo>
                  <a:lnTo>
                    <a:pt x="2841" y="4945"/>
                  </a:lnTo>
                  <a:lnTo>
                    <a:pt x="2962" y="5163"/>
                  </a:lnTo>
                  <a:lnTo>
                    <a:pt x="3022" y="5260"/>
                  </a:lnTo>
                  <a:cubicBezTo>
                    <a:pt x="3228" y="5187"/>
                    <a:pt x="3433" y="5090"/>
                    <a:pt x="3626" y="4969"/>
                  </a:cubicBezTo>
                  <a:cubicBezTo>
                    <a:pt x="3191" y="3978"/>
                    <a:pt x="2732" y="2226"/>
                    <a:pt x="1983" y="1077"/>
                  </a:cubicBezTo>
                  <a:cubicBezTo>
                    <a:pt x="1765" y="763"/>
                    <a:pt x="1487" y="485"/>
                    <a:pt x="1173" y="268"/>
                  </a:cubicBezTo>
                  <a:lnTo>
                    <a:pt x="1149" y="243"/>
                  </a:lnTo>
                  <a:lnTo>
                    <a:pt x="1100" y="207"/>
                  </a:lnTo>
                  <a:cubicBezTo>
                    <a:pt x="888" y="68"/>
                    <a:pt x="658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77"/>
            <p:cNvSpPr/>
            <p:nvPr/>
          </p:nvSpPr>
          <p:spPr>
            <a:xfrm>
              <a:off x="1971308" y="4173281"/>
              <a:ext cx="85629" cy="221897"/>
            </a:xfrm>
            <a:custGeom>
              <a:avLst/>
              <a:gdLst/>
              <a:ahLst/>
              <a:cxnLst/>
              <a:rect l="l" t="t" r="r" b="b"/>
              <a:pathLst>
                <a:path w="2550" h="6608" extrusionOk="0">
                  <a:moveTo>
                    <a:pt x="478" y="0"/>
                  </a:moveTo>
                  <a:cubicBezTo>
                    <a:pt x="212" y="0"/>
                    <a:pt x="26" y="156"/>
                    <a:pt x="13" y="587"/>
                  </a:cubicBezTo>
                  <a:cubicBezTo>
                    <a:pt x="1" y="926"/>
                    <a:pt x="327" y="2074"/>
                    <a:pt x="665" y="3247"/>
                  </a:cubicBezTo>
                  <a:cubicBezTo>
                    <a:pt x="774" y="3633"/>
                    <a:pt x="895" y="4020"/>
                    <a:pt x="992" y="4383"/>
                  </a:cubicBezTo>
                  <a:cubicBezTo>
                    <a:pt x="1173" y="5023"/>
                    <a:pt x="1318" y="5567"/>
                    <a:pt x="1378" y="5882"/>
                  </a:cubicBezTo>
                  <a:cubicBezTo>
                    <a:pt x="1378" y="5882"/>
                    <a:pt x="1378" y="5894"/>
                    <a:pt x="1378" y="5894"/>
                  </a:cubicBezTo>
                  <a:cubicBezTo>
                    <a:pt x="1391" y="5906"/>
                    <a:pt x="1391" y="5930"/>
                    <a:pt x="1391" y="5942"/>
                  </a:cubicBezTo>
                  <a:cubicBezTo>
                    <a:pt x="1403" y="5966"/>
                    <a:pt x="1403" y="5990"/>
                    <a:pt x="1415" y="6014"/>
                  </a:cubicBezTo>
                  <a:cubicBezTo>
                    <a:pt x="1427" y="6027"/>
                    <a:pt x="1427" y="6027"/>
                    <a:pt x="1427" y="6039"/>
                  </a:cubicBezTo>
                  <a:cubicBezTo>
                    <a:pt x="1451" y="6075"/>
                    <a:pt x="1463" y="6111"/>
                    <a:pt x="1487" y="6147"/>
                  </a:cubicBezTo>
                  <a:lnTo>
                    <a:pt x="1487" y="6160"/>
                  </a:lnTo>
                  <a:cubicBezTo>
                    <a:pt x="1596" y="6317"/>
                    <a:pt x="1741" y="6450"/>
                    <a:pt x="1922" y="6546"/>
                  </a:cubicBezTo>
                  <a:cubicBezTo>
                    <a:pt x="1959" y="6558"/>
                    <a:pt x="2007" y="6583"/>
                    <a:pt x="2055" y="6595"/>
                  </a:cubicBezTo>
                  <a:cubicBezTo>
                    <a:pt x="2089" y="6603"/>
                    <a:pt x="2123" y="6607"/>
                    <a:pt x="2156" y="6607"/>
                  </a:cubicBezTo>
                  <a:cubicBezTo>
                    <a:pt x="2370" y="6607"/>
                    <a:pt x="2549" y="6424"/>
                    <a:pt x="2539" y="5869"/>
                  </a:cubicBezTo>
                  <a:cubicBezTo>
                    <a:pt x="2539" y="5857"/>
                    <a:pt x="2539" y="5833"/>
                    <a:pt x="2539" y="5821"/>
                  </a:cubicBezTo>
                  <a:lnTo>
                    <a:pt x="2539" y="5761"/>
                  </a:lnTo>
                  <a:cubicBezTo>
                    <a:pt x="2527" y="4927"/>
                    <a:pt x="2490" y="2002"/>
                    <a:pt x="2490" y="1675"/>
                  </a:cubicBezTo>
                  <a:cubicBezTo>
                    <a:pt x="2490" y="1361"/>
                    <a:pt x="2418" y="1011"/>
                    <a:pt x="2128" y="817"/>
                  </a:cubicBezTo>
                  <a:cubicBezTo>
                    <a:pt x="1693" y="506"/>
                    <a:pt x="957" y="0"/>
                    <a:pt x="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77"/>
            <p:cNvSpPr/>
            <p:nvPr/>
          </p:nvSpPr>
          <p:spPr>
            <a:xfrm>
              <a:off x="2036253" y="4342362"/>
              <a:ext cx="42244" cy="45098"/>
            </a:xfrm>
            <a:custGeom>
              <a:avLst/>
              <a:gdLst/>
              <a:ahLst/>
              <a:cxnLst/>
              <a:rect l="l" t="t" r="r" b="b"/>
              <a:pathLst>
                <a:path w="1258" h="1343" extrusionOk="0">
                  <a:moveTo>
                    <a:pt x="581" y="0"/>
                  </a:moveTo>
                  <a:cubicBezTo>
                    <a:pt x="581" y="0"/>
                    <a:pt x="13" y="218"/>
                    <a:pt x="0" y="291"/>
                  </a:cubicBezTo>
                  <a:cubicBezTo>
                    <a:pt x="61" y="532"/>
                    <a:pt x="158" y="774"/>
                    <a:pt x="278" y="1004"/>
                  </a:cubicBezTo>
                  <a:cubicBezTo>
                    <a:pt x="327" y="1052"/>
                    <a:pt x="1257" y="1342"/>
                    <a:pt x="1257" y="1342"/>
                  </a:cubicBezTo>
                  <a:cubicBezTo>
                    <a:pt x="617" y="629"/>
                    <a:pt x="581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77"/>
            <p:cNvSpPr/>
            <p:nvPr/>
          </p:nvSpPr>
          <p:spPr>
            <a:xfrm>
              <a:off x="2004989" y="4225063"/>
              <a:ext cx="107590" cy="298358"/>
            </a:xfrm>
            <a:custGeom>
              <a:avLst/>
              <a:gdLst/>
              <a:ahLst/>
              <a:cxnLst/>
              <a:rect l="l" t="t" r="r" b="b"/>
              <a:pathLst>
                <a:path w="3204" h="8885" extrusionOk="0">
                  <a:moveTo>
                    <a:pt x="1052" y="0"/>
                  </a:moveTo>
                  <a:lnTo>
                    <a:pt x="1" y="2853"/>
                  </a:lnTo>
                  <a:cubicBezTo>
                    <a:pt x="182" y="3481"/>
                    <a:pt x="327" y="4037"/>
                    <a:pt x="388" y="4352"/>
                  </a:cubicBezTo>
                  <a:cubicBezTo>
                    <a:pt x="400" y="4376"/>
                    <a:pt x="400" y="4388"/>
                    <a:pt x="400" y="4400"/>
                  </a:cubicBezTo>
                  <a:cubicBezTo>
                    <a:pt x="400" y="4424"/>
                    <a:pt x="412" y="4460"/>
                    <a:pt x="424" y="4485"/>
                  </a:cubicBezTo>
                  <a:cubicBezTo>
                    <a:pt x="436" y="4485"/>
                    <a:pt x="436" y="4497"/>
                    <a:pt x="436" y="4509"/>
                  </a:cubicBezTo>
                  <a:cubicBezTo>
                    <a:pt x="460" y="4557"/>
                    <a:pt x="484" y="4605"/>
                    <a:pt x="508" y="4642"/>
                  </a:cubicBezTo>
                  <a:lnTo>
                    <a:pt x="508" y="4654"/>
                  </a:lnTo>
                  <a:cubicBezTo>
                    <a:pt x="883" y="5258"/>
                    <a:pt x="1947" y="6793"/>
                    <a:pt x="2781" y="8147"/>
                  </a:cubicBezTo>
                  <a:cubicBezTo>
                    <a:pt x="2926" y="8401"/>
                    <a:pt x="3071" y="8655"/>
                    <a:pt x="3204" y="8884"/>
                  </a:cubicBezTo>
                  <a:cubicBezTo>
                    <a:pt x="3107" y="8691"/>
                    <a:pt x="1995" y="6721"/>
                    <a:pt x="1729" y="6237"/>
                  </a:cubicBezTo>
                  <a:cubicBezTo>
                    <a:pt x="1463" y="5778"/>
                    <a:pt x="557" y="4509"/>
                    <a:pt x="593" y="3771"/>
                  </a:cubicBezTo>
                  <a:cubicBezTo>
                    <a:pt x="605" y="3421"/>
                    <a:pt x="653" y="2502"/>
                    <a:pt x="835" y="1910"/>
                  </a:cubicBezTo>
                  <a:cubicBezTo>
                    <a:pt x="1004" y="1318"/>
                    <a:pt x="1439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77"/>
            <p:cNvSpPr/>
            <p:nvPr/>
          </p:nvSpPr>
          <p:spPr>
            <a:xfrm>
              <a:off x="1945359" y="4195630"/>
              <a:ext cx="53056" cy="353139"/>
            </a:xfrm>
            <a:custGeom>
              <a:avLst/>
              <a:gdLst/>
              <a:ahLst/>
              <a:cxnLst/>
              <a:rect l="l" t="t" r="r" b="b"/>
              <a:pathLst>
                <a:path w="1580" h="6556" extrusionOk="0">
                  <a:moveTo>
                    <a:pt x="185" y="1"/>
                  </a:moveTo>
                  <a:cubicBezTo>
                    <a:pt x="73" y="1"/>
                    <a:pt x="0" y="97"/>
                    <a:pt x="8" y="339"/>
                  </a:cubicBezTo>
                  <a:lnTo>
                    <a:pt x="8" y="980"/>
                  </a:lnTo>
                  <a:cubicBezTo>
                    <a:pt x="44" y="1874"/>
                    <a:pt x="226" y="4678"/>
                    <a:pt x="201" y="6395"/>
                  </a:cubicBezTo>
                  <a:lnTo>
                    <a:pt x="201" y="6504"/>
                  </a:lnTo>
                  <a:cubicBezTo>
                    <a:pt x="361" y="6533"/>
                    <a:pt x="528" y="6555"/>
                    <a:pt x="697" y="6555"/>
                  </a:cubicBezTo>
                  <a:cubicBezTo>
                    <a:pt x="733" y="6555"/>
                    <a:pt x="769" y="6554"/>
                    <a:pt x="806" y="6552"/>
                  </a:cubicBezTo>
                  <a:lnTo>
                    <a:pt x="854" y="6552"/>
                  </a:lnTo>
                  <a:cubicBezTo>
                    <a:pt x="975" y="5452"/>
                    <a:pt x="1579" y="3301"/>
                    <a:pt x="1289" y="1959"/>
                  </a:cubicBezTo>
                  <a:cubicBezTo>
                    <a:pt x="1229" y="1729"/>
                    <a:pt x="1229" y="1512"/>
                    <a:pt x="1180" y="1306"/>
                  </a:cubicBezTo>
                  <a:cubicBezTo>
                    <a:pt x="1144" y="1149"/>
                    <a:pt x="1096" y="1004"/>
                    <a:pt x="1035" y="859"/>
                  </a:cubicBezTo>
                  <a:cubicBezTo>
                    <a:pt x="846" y="447"/>
                    <a:pt x="425" y="1"/>
                    <a:pt x="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77"/>
            <p:cNvSpPr/>
            <p:nvPr/>
          </p:nvSpPr>
          <p:spPr>
            <a:xfrm>
              <a:off x="1949782" y="4181273"/>
              <a:ext cx="96845" cy="189895"/>
            </a:xfrm>
            <a:custGeom>
              <a:avLst/>
              <a:gdLst/>
              <a:ahLst/>
              <a:cxnLst/>
              <a:rect l="l" t="t" r="r" b="b"/>
              <a:pathLst>
                <a:path w="2884" h="5655" extrusionOk="0">
                  <a:moveTo>
                    <a:pt x="888" y="0"/>
                  </a:moveTo>
                  <a:cubicBezTo>
                    <a:pt x="763" y="0"/>
                    <a:pt x="647" y="15"/>
                    <a:pt x="545" y="47"/>
                  </a:cubicBezTo>
                  <a:cubicBezTo>
                    <a:pt x="388" y="96"/>
                    <a:pt x="327" y="519"/>
                    <a:pt x="291" y="809"/>
                  </a:cubicBezTo>
                  <a:cubicBezTo>
                    <a:pt x="267" y="1099"/>
                    <a:pt x="73" y="4121"/>
                    <a:pt x="13" y="4664"/>
                  </a:cubicBezTo>
                  <a:cubicBezTo>
                    <a:pt x="1" y="4749"/>
                    <a:pt x="1" y="4822"/>
                    <a:pt x="1" y="4906"/>
                  </a:cubicBezTo>
                  <a:cubicBezTo>
                    <a:pt x="21" y="5467"/>
                    <a:pt x="372" y="5654"/>
                    <a:pt x="685" y="5654"/>
                  </a:cubicBezTo>
                  <a:cubicBezTo>
                    <a:pt x="750" y="5654"/>
                    <a:pt x="813" y="5646"/>
                    <a:pt x="871" y="5631"/>
                  </a:cubicBezTo>
                  <a:cubicBezTo>
                    <a:pt x="992" y="5619"/>
                    <a:pt x="1113" y="5547"/>
                    <a:pt x="1173" y="5426"/>
                  </a:cubicBezTo>
                  <a:cubicBezTo>
                    <a:pt x="1415" y="4749"/>
                    <a:pt x="2684" y="1619"/>
                    <a:pt x="2684" y="1607"/>
                  </a:cubicBezTo>
                  <a:cubicBezTo>
                    <a:pt x="2884" y="662"/>
                    <a:pt x="1707" y="0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77"/>
            <p:cNvSpPr/>
            <p:nvPr/>
          </p:nvSpPr>
          <p:spPr>
            <a:xfrm>
              <a:off x="1983358" y="4344341"/>
              <a:ext cx="9772" cy="46643"/>
            </a:xfrm>
            <a:custGeom>
              <a:avLst/>
              <a:gdLst/>
              <a:ahLst/>
              <a:cxnLst/>
              <a:rect l="l" t="t" r="r" b="b"/>
              <a:pathLst>
                <a:path w="291" h="1389" extrusionOk="0">
                  <a:moveTo>
                    <a:pt x="291" y="0"/>
                  </a:moveTo>
                  <a:lnTo>
                    <a:pt x="158" y="290"/>
                  </a:lnTo>
                  <a:lnTo>
                    <a:pt x="1" y="701"/>
                  </a:lnTo>
                  <a:cubicBezTo>
                    <a:pt x="1" y="701"/>
                    <a:pt x="165" y="1389"/>
                    <a:pt x="200" y="1389"/>
                  </a:cubicBezTo>
                  <a:cubicBezTo>
                    <a:pt x="210" y="1389"/>
                    <a:pt x="210" y="1338"/>
                    <a:pt x="194" y="1209"/>
                  </a:cubicBezTo>
                  <a:cubicBezTo>
                    <a:pt x="122" y="604"/>
                    <a:pt x="122" y="798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77"/>
            <p:cNvSpPr/>
            <p:nvPr/>
          </p:nvSpPr>
          <p:spPr>
            <a:xfrm>
              <a:off x="1858878" y="4067803"/>
              <a:ext cx="19846" cy="11887"/>
            </a:xfrm>
            <a:custGeom>
              <a:avLst/>
              <a:gdLst/>
              <a:ahLst/>
              <a:cxnLst/>
              <a:rect l="l" t="t" r="r" b="b"/>
              <a:pathLst>
                <a:path w="591" h="354" extrusionOk="0">
                  <a:moveTo>
                    <a:pt x="428" y="1"/>
                  </a:moveTo>
                  <a:cubicBezTo>
                    <a:pt x="411" y="1"/>
                    <a:pt x="393" y="2"/>
                    <a:pt x="375" y="6"/>
                  </a:cubicBezTo>
                  <a:cubicBezTo>
                    <a:pt x="351" y="18"/>
                    <a:pt x="327" y="30"/>
                    <a:pt x="303" y="42"/>
                  </a:cubicBezTo>
                  <a:lnTo>
                    <a:pt x="303" y="78"/>
                  </a:lnTo>
                  <a:lnTo>
                    <a:pt x="291" y="78"/>
                  </a:lnTo>
                  <a:cubicBezTo>
                    <a:pt x="291" y="78"/>
                    <a:pt x="170" y="163"/>
                    <a:pt x="158" y="163"/>
                  </a:cubicBezTo>
                  <a:cubicBezTo>
                    <a:pt x="146" y="175"/>
                    <a:pt x="1" y="344"/>
                    <a:pt x="1" y="344"/>
                  </a:cubicBezTo>
                  <a:cubicBezTo>
                    <a:pt x="13" y="350"/>
                    <a:pt x="28" y="353"/>
                    <a:pt x="43" y="353"/>
                  </a:cubicBezTo>
                  <a:cubicBezTo>
                    <a:pt x="58" y="353"/>
                    <a:pt x="73" y="350"/>
                    <a:pt x="85" y="344"/>
                  </a:cubicBezTo>
                  <a:cubicBezTo>
                    <a:pt x="133" y="332"/>
                    <a:pt x="218" y="223"/>
                    <a:pt x="266" y="187"/>
                  </a:cubicBezTo>
                  <a:lnTo>
                    <a:pt x="363" y="127"/>
                  </a:lnTo>
                  <a:cubicBezTo>
                    <a:pt x="385" y="118"/>
                    <a:pt x="407" y="114"/>
                    <a:pt x="430" y="114"/>
                  </a:cubicBezTo>
                  <a:cubicBezTo>
                    <a:pt x="472" y="114"/>
                    <a:pt x="513" y="127"/>
                    <a:pt x="544" y="151"/>
                  </a:cubicBezTo>
                  <a:cubicBezTo>
                    <a:pt x="554" y="165"/>
                    <a:pt x="561" y="170"/>
                    <a:pt x="566" y="170"/>
                  </a:cubicBezTo>
                  <a:cubicBezTo>
                    <a:pt x="590" y="170"/>
                    <a:pt x="557" y="18"/>
                    <a:pt x="557" y="18"/>
                  </a:cubicBezTo>
                  <a:cubicBezTo>
                    <a:pt x="514" y="9"/>
                    <a:pt x="471" y="1"/>
                    <a:pt x="428" y="1"/>
                  </a:cubicBezTo>
                  <a:close/>
                </a:path>
              </a:pathLst>
            </a:custGeom>
            <a:solidFill>
              <a:srgbClr val="F4D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77"/>
            <p:cNvSpPr/>
            <p:nvPr/>
          </p:nvSpPr>
          <p:spPr>
            <a:xfrm>
              <a:off x="1854009" y="4059844"/>
              <a:ext cx="54433" cy="21693"/>
            </a:xfrm>
            <a:custGeom>
              <a:avLst/>
              <a:gdLst/>
              <a:ahLst/>
              <a:cxnLst/>
              <a:rect l="l" t="t" r="r" b="b"/>
              <a:pathLst>
                <a:path w="1621" h="646" extrusionOk="0">
                  <a:moveTo>
                    <a:pt x="1499" y="1"/>
                  </a:moveTo>
                  <a:cubicBezTo>
                    <a:pt x="1499" y="1"/>
                    <a:pt x="1185" y="98"/>
                    <a:pt x="1088" y="110"/>
                  </a:cubicBezTo>
                  <a:cubicBezTo>
                    <a:pt x="1063" y="116"/>
                    <a:pt x="1026" y="118"/>
                    <a:pt x="983" y="118"/>
                  </a:cubicBezTo>
                  <a:cubicBezTo>
                    <a:pt x="886" y="118"/>
                    <a:pt x="756" y="107"/>
                    <a:pt x="653" y="107"/>
                  </a:cubicBezTo>
                  <a:cubicBezTo>
                    <a:pt x="627" y="107"/>
                    <a:pt x="602" y="108"/>
                    <a:pt x="581" y="110"/>
                  </a:cubicBezTo>
                  <a:cubicBezTo>
                    <a:pt x="508" y="110"/>
                    <a:pt x="363" y="267"/>
                    <a:pt x="218" y="376"/>
                  </a:cubicBezTo>
                  <a:cubicBezTo>
                    <a:pt x="109" y="509"/>
                    <a:pt x="0" y="629"/>
                    <a:pt x="37" y="642"/>
                  </a:cubicBezTo>
                  <a:cubicBezTo>
                    <a:pt x="42" y="644"/>
                    <a:pt x="47" y="646"/>
                    <a:pt x="53" y="646"/>
                  </a:cubicBezTo>
                  <a:cubicBezTo>
                    <a:pt x="122" y="646"/>
                    <a:pt x="265" y="466"/>
                    <a:pt x="387" y="388"/>
                  </a:cubicBezTo>
                  <a:cubicBezTo>
                    <a:pt x="424" y="344"/>
                    <a:pt x="473" y="322"/>
                    <a:pt x="525" y="322"/>
                  </a:cubicBezTo>
                  <a:cubicBezTo>
                    <a:pt x="559" y="322"/>
                    <a:pt x="595" y="332"/>
                    <a:pt x="629" y="351"/>
                  </a:cubicBezTo>
                  <a:cubicBezTo>
                    <a:pt x="665" y="376"/>
                    <a:pt x="653" y="424"/>
                    <a:pt x="605" y="448"/>
                  </a:cubicBezTo>
                  <a:cubicBezTo>
                    <a:pt x="569" y="472"/>
                    <a:pt x="484" y="484"/>
                    <a:pt x="472" y="509"/>
                  </a:cubicBezTo>
                  <a:cubicBezTo>
                    <a:pt x="472" y="528"/>
                    <a:pt x="472" y="564"/>
                    <a:pt x="542" y="564"/>
                  </a:cubicBezTo>
                  <a:cubicBezTo>
                    <a:pt x="559" y="564"/>
                    <a:pt x="579" y="562"/>
                    <a:pt x="605" y="557"/>
                  </a:cubicBezTo>
                  <a:cubicBezTo>
                    <a:pt x="702" y="545"/>
                    <a:pt x="786" y="509"/>
                    <a:pt x="871" y="448"/>
                  </a:cubicBezTo>
                  <a:cubicBezTo>
                    <a:pt x="919" y="412"/>
                    <a:pt x="980" y="388"/>
                    <a:pt x="1052" y="388"/>
                  </a:cubicBezTo>
                  <a:cubicBezTo>
                    <a:pt x="1149" y="388"/>
                    <a:pt x="1620" y="303"/>
                    <a:pt x="1620" y="303"/>
                  </a:cubicBezTo>
                  <a:lnTo>
                    <a:pt x="1499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77"/>
            <p:cNvSpPr/>
            <p:nvPr/>
          </p:nvSpPr>
          <p:spPr>
            <a:xfrm>
              <a:off x="1887691" y="4043625"/>
              <a:ext cx="84051" cy="30994"/>
            </a:xfrm>
            <a:custGeom>
              <a:avLst/>
              <a:gdLst/>
              <a:ahLst/>
              <a:cxnLst/>
              <a:rect l="l" t="t" r="r" b="b"/>
              <a:pathLst>
                <a:path w="2503" h="923" extrusionOk="0">
                  <a:moveTo>
                    <a:pt x="2503" y="1"/>
                  </a:moveTo>
                  <a:lnTo>
                    <a:pt x="2503" y="1"/>
                  </a:lnTo>
                  <a:cubicBezTo>
                    <a:pt x="2503" y="1"/>
                    <a:pt x="2382" y="25"/>
                    <a:pt x="2176" y="49"/>
                  </a:cubicBezTo>
                  <a:cubicBezTo>
                    <a:pt x="1439" y="182"/>
                    <a:pt x="714" y="351"/>
                    <a:pt x="1" y="557"/>
                  </a:cubicBezTo>
                  <a:lnTo>
                    <a:pt x="61" y="919"/>
                  </a:lnTo>
                  <a:cubicBezTo>
                    <a:pt x="61" y="919"/>
                    <a:pt x="303" y="922"/>
                    <a:pt x="658" y="922"/>
                  </a:cubicBezTo>
                  <a:cubicBezTo>
                    <a:pt x="1013" y="922"/>
                    <a:pt x="1481" y="919"/>
                    <a:pt x="1935" y="907"/>
                  </a:cubicBezTo>
                  <a:lnTo>
                    <a:pt x="2309" y="895"/>
                  </a:lnTo>
                  <a:lnTo>
                    <a:pt x="2394" y="895"/>
                  </a:lnTo>
                  <a:lnTo>
                    <a:pt x="2406" y="810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77"/>
            <p:cNvSpPr/>
            <p:nvPr/>
          </p:nvSpPr>
          <p:spPr>
            <a:xfrm>
              <a:off x="1793529" y="3974716"/>
              <a:ext cx="42244" cy="100303"/>
            </a:xfrm>
            <a:custGeom>
              <a:avLst/>
              <a:gdLst/>
              <a:ahLst/>
              <a:cxnLst/>
              <a:rect l="l" t="t" r="r" b="b"/>
              <a:pathLst>
                <a:path w="1258" h="2987" extrusionOk="0">
                  <a:moveTo>
                    <a:pt x="160" y="0"/>
                  </a:moveTo>
                  <a:cubicBezTo>
                    <a:pt x="147" y="0"/>
                    <a:pt x="134" y="3"/>
                    <a:pt x="121" y="10"/>
                  </a:cubicBezTo>
                  <a:lnTo>
                    <a:pt x="73" y="22"/>
                  </a:lnTo>
                  <a:cubicBezTo>
                    <a:pt x="25" y="34"/>
                    <a:pt x="1" y="94"/>
                    <a:pt x="25" y="143"/>
                  </a:cubicBezTo>
                  <a:lnTo>
                    <a:pt x="1028" y="2923"/>
                  </a:lnTo>
                  <a:cubicBezTo>
                    <a:pt x="1038" y="2963"/>
                    <a:pt x="1081" y="2986"/>
                    <a:pt x="1123" y="2986"/>
                  </a:cubicBezTo>
                  <a:cubicBezTo>
                    <a:pt x="1132" y="2986"/>
                    <a:pt x="1140" y="2985"/>
                    <a:pt x="1149" y="2983"/>
                  </a:cubicBezTo>
                  <a:lnTo>
                    <a:pt x="1185" y="2959"/>
                  </a:lnTo>
                  <a:cubicBezTo>
                    <a:pt x="1233" y="2947"/>
                    <a:pt x="1258" y="2886"/>
                    <a:pt x="1245" y="2838"/>
                  </a:cubicBezTo>
                  <a:lnTo>
                    <a:pt x="242" y="58"/>
                  </a:lnTo>
                  <a:cubicBezTo>
                    <a:pt x="225" y="23"/>
                    <a:pt x="194" y="0"/>
                    <a:pt x="160" y="0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77"/>
            <p:cNvSpPr/>
            <p:nvPr/>
          </p:nvSpPr>
          <p:spPr>
            <a:xfrm>
              <a:off x="1832886" y="4081370"/>
              <a:ext cx="113299" cy="8160"/>
            </a:xfrm>
            <a:custGeom>
              <a:avLst/>
              <a:gdLst/>
              <a:ahLst/>
              <a:cxnLst/>
              <a:rect l="l" t="t" r="r" b="b"/>
              <a:pathLst>
                <a:path w="3374" h="243" extrusionOk="0">
                  <a:moveTo>
                    <a:pt x="110" y="1"/>
                  </a:moveTo>
                  <a:cubicBezTo>
                    <a:pt x="49" y="1"/>
                    <a:pt x="1" y="61"/>
                    <a:pt x="1" y="121"/>
                  </a:cubicBezTo>
                  <a:lnTo>
                    <a:pt x="1" y="134"/>
                  </a:lnTo>
                  <a:cubicBezTo>
                    <a:pt x="1" y="194"/>
                    <a:pt x="49" y="242"/>
                    <a:pt x="110" y="242"/>
                  </a:cubicBezTo>
                  <a:lnTo>
                    <a:pt x="3264" y="242"/>
                  </a:lnTo>
                  <a:cubicBezTo>
                    <a:pt x="3325" y="242"/>
                    <a:pt x="3373" y="194"/>
                    <a:pt x="3373" y="134"/>
                  </a:cubicBezTo>
                  <a:lnTo>
                    <a:pt x="3373" y="121"/>
                  </a:lnTo>
                  <a:cubicBezTo>
                    <a:pt x="3373" y="61"/>
                    <a:pt x="3325" y="1"/>
                    <a:pt x="3264" y="1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77"/>
            <p:cNvSpPr/>
            <p:nvPr/>
          </p:nvSpPr>
          <p:spPr>
            <a:xfrm>
              <a:off x="1952636" y="4043625"/>
              <a:ext cx="19107" cy="30894"/>
            </a:xfrm>
            <a:custGeom>
              <a:avLst/>
              <a:gdLst/>
              <a:ahLst/>
              <a:cxnLst/>
              <a:rect l="l" t="t" r="r" b="b"/>
              <a:pathLst>
                <a:path w="569" h="920" extrusionOk="0">
                  <a:moveTo>
                    <a:pt x="569" y="1"/>
                  </a:moveTo>
                  <a:cubicBezTo>
                    <a:pt x="569" y="1"/>
                    <a:pt x="448" y="25"/>
                    <a:pt x="242" y="61"/>
                  </a:cubicBezTo>
                  <a:cubicBezTo>
                    <a:pt x="146" y="339"/>
                    <a:pt x="61" y="629"/>
                    <a:pt x="1" y="919"/>
                  </a:cubicBezTo>
                  <a:lnTo>
                    <a:pt x="375" y="895"/>
                  </a:lnTo>
                  <a:lnTo>
                    <a:pt x="472" y="810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7"/>
            <p:cNvSpPr/>
            <p:nvPr/>
          </p:nvSpPr>
          <p:spPr>
            <a:xfrm>
              <a:off x="1946155" y="3955542"/>
              <a:ext cx="121392" cy="246914"/>
            </a:xfrm>
            <a:custGeom>
              <a:avLst/>
              <a:gdLst/>
              <a:ahLst/>
              <a:cxnLst/>
              <a:rect l="l" t="t" r="r" b="b"/>
              <a:pathLst>
                <a:path w="3615" h="7353" extrusionOk="0">
                  <a:moveTo>
                    <a:pt x="2454" y="1"/>
                  </a:moveTo>
                  <a:cubicBezTo>
                    <a:pt x="2454" y="1"/>
                    <a:pt x="1632" y="206"/>
                    <a:pt x="1342" y="641"/>
                  </a:cubicBezTo>
                  <a:cubicBezTo>
                    <a:pt x="762" y="1512"/>
                    <a:pt x="447" y="2781"/>
                    <a:pt x="266" y="3965"/>
                  </a:cubicBezTo>
                  <a:cubicBezTo>
                    <a:pt x="230" y="4255"/>
                    <a:pt x="194" y="4545"/>
                    <a:pt x="169" y="4823"/>
                  </a:cubicBezTo>
                  <a:cubicBezTo>
                    <a:pt x="36" y="6117"/>
                    <a:pt x="49" y="7156"/>
                    <a:pt x="0" y="7241"/>
                  </a:cubicBezTo>
                  <a:cubicBezTo>
                    <a:pt x="0" y="7241"/>
                    <a:pt x="106" y="7352"/>
                    <a:pt x="496" y="7352"/>
                  </a:cubicBezTo>
                  <a:cubicBezTo>
                    <a:pt x="708" y="7352"/>
                    <a:pt x="1005" y="7319"/>
                    <a:pt x="1414" y="7217"/>
                  </a:cubicBezTo>
                  <a:cubicBezTo>
                    <a:pt x="2283" y="7011"/>
                    <a:pt x="2846" y="6851"/>
                    <a:pt x="3247" y="6851"/>
                  </a:cubicBezTo>
                  <a:cubicBezTo>
                    <a:pt x="3387" y="6851"/>
                    <a:pt x="3508" y="6871"/>
                    <a:pt x="3614" y="6914"/>
                  </a:cubicBezTo>
                  <a:cubicBezTo>
                    <a:pt x="3614" y="6914"/>
                    <a:pt x="3155" y="5283"/>
                    <a:pt x="3119" y="4715"/>
                  </a:cubicBezTo>
                  <a:cubicBezTo>
                    <a:pt x="3082" y="4146"/>
                    <a:pt x="3348" y="3167"/>
                    <a:pt x="3348" y="2188"/>
                  </a:cubicBezTo>
                  <a:cubicBezTo>
                    <a:pt x="3348" y="1209"/>
                    <a:pt x="2913" y="545"/>
                    <a:pt x="2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77"/>
            <p:cNvSpPr/>
            <p:nvPr/>
          </p:nvSpPr>
          <p:spPr>
            <a:xfrm>
              <a:off x="1951831" y="3990231"/>
              <a:ext cx="77133" cy="128141"/>
            </a:xfrm>
            <a:custGeom>
              <a:avLst/>
              <a:gdLst/>
              <a:ahLst/>
              <a:cxnLst/>
              <a:rect l="l" t="t" r="r" b="b"/>
              <a:pathLst>
                <a:path w="2297" h="3816" extrusionOk="0">
                  <a:moveTo>
                    <a:pt x="1977" y="1"/>
                  </a:moveTo>
                  <a:cubicBezTo>
                    <a:pt x="1844" y="1"/>
                    <a:pt x="1717" y="68"/>
                    <a:pt x="1717" y="68"/>
                  </a:cubicBezTo>
                  <a:cubicBezTo>
                    <a:pt x="1717" y="68"/>
                    <a:pt x="1354" y="116"/>
                    <a:pt x="1004" y="1204"/>
                  </a:cubicBezTo>
                  <a:cubicBezTo>
                    <a:pt x="798" y="1820"/>
                    <a:pt x="677" y="2292"/>
                    <a:pt x="593" y="2582"/>
                  </a:cubicBezTo>
                  <a:cubicBezTo>
                    <a:pt x="544" y="2787"/>
                    <a:pt x="351" y="2932"/>
                    <a:pt x="145" y="2944"/>
                  </a:cubicBezTo>
                  <a:lnTo>
                    <a:pt x="97" y="2944"/>
                  </a:lnTo>
                  <a:cubicBezTo>
                    <a:pt x="61" y="3234"/>
                    <a:pt x="25" y="3524"/>
                    <a:pt x="0" y="3802"/>
                  </a:cubicBezTo>
                  <a:cubicBezTo>
                    <a:pt x="125" y="3812"/>
                    <a:pt x="251" y="3816"/>
                    <a:pt x="379" y="3816"/>
                  </a:cubicBezTo>
                  <a:cubicBezTo>
                    <a:pt x="585" y="3816"/>
                    <a:pt x="794" y="3805"/>
                    <a:pt x="1004" y="3790"/>
                  </a:cubicBezTo>
                  <a:cubicBezTo>
                    <a:pt x="1680" y="3706"/>
                    <a:pt x="2297" y="950"/>
                    <a:pt x="2273" y="370"/>
                  </a:cubicBezTo>
                  <a:cubicBezTo>
                    <a:pt x="2260" y="73"/>
                    <a:pt x="2116" y="1"/>
                    <a:pt x="1977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77"/>
            <p:cNvSpPr/>
            <p:nvPr/>
          </p:nvSpPr>
          <p:spPr>
            <a:xfrm>
              <a:off x="2030578" y="4198265"/>
              <a:ext cx="28039" cy="42244"/>
            </a:xfrm>
            <a:custGeom>
              <a:avLst/>
              <a:gdLst/>
              <a:ahLst/>
              <a:cxnLst/>
              <a:rect l="l" t="t" r="r" b="b"/>
              <a:pathLst>
                <a:path w="835" h="1258" extrusionOk="0">
                  <a:moveTo>
                    <a:pt x="592" y="1"/>
                  </a:moveTo>
                  <a:lnTo>
                    <a:pt x="73" y="242"/>
                  </a:lnTo>
                  <a:cubicBezTo>
                    <a:pt x="37" y="412"/>
                    <a:pt x="12" y="569"/>
                    <a:pt x="0" y="738"/>
                  </a:cubicBezTo>
                  <a:cubicBezTo>
                    <a:pt x="12" y="762"/>
                    <a:pt x="206" y="1258"/>
                    <a:pt x="206" y="1258"/>
                  </a:cubicBezTo>
                  <a:cubicBezTo>
                    <a:pt x="206" y="1258"/>
                    <a:pt x="605" y="1113"/>
                    <a:pt x="834" y="436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7"/>
            <p:cNvSpPr/>
            <p:nvPr/>
          </p:nvSpPr>
          <p:spPr>
            <a:xfrm>
              <a:off x="1827480" y="4080228"/>
              <a:ext cx="54500" cy="18939"/>
            </a:xfrm>
            <a:custGeom>
              <a:avLst/>
              <a:gdLst/>
              <a:ahLst/>
              <a:cxnLst/>
              <a:rect l="l" t="t" r="r" b="b"/>
              <a:pathLst>
                <a:path w="1623" h="564" extrusionOk="0">
                  <a:moveTo>
                    <a:pt x="28" y="1"/>
                  </a:moveTo>
                  <a:cubicBezTo>
                    <a:pt x="9" y="1"/>
                    <a:pt x="0" y="15"/>
                    <a:pt x="5" y="47"/>
                  </a:cubicBezTo>
                  <a:cubicBezTo>
                    <a:pt x="65" y="216"/>
                    <a:pt x="198" y="373"/>
                    <a:pt x="367" y="446"/>
                  </a:cubicBezTo>
                  <a:cubicBezTo>
                    <a:pt x="488" y="494"/>
                    <a:pt x="621" y="530"/>
                    <a:pt x="766" y="554"/>
                  </a:cubicBezTo>
                  <a:cubicBezTo>
                    <a:pt x="790" y="560"/>
                    <a:pt x="815" y="563"/>
                    <a:pt x="839" y="563"/>
                  </a:cubicBezTo>
                  <a:cubicBezTo>
                    <a:pt x="863" y="563"/>
                    <a:pt x="887" y="560"/>
                    <a:pt x="911" y="554"/>
                  </a:cubicBezTo>
                  <a:cubicBezTo>
                    <a:pt x="1020" y="530"/>
                    <a:pt x="1141" y="518"/>
                    <a:pt x="1250" y="518"/>
                  </a:cubicBezTo>
                  <a:lnTo>
                    <a:pt x="1419" y="518"/>
                  </a:lnTo>
                  <a:cubicBezTo>
                    <a:pt x="1444" y="519"/>
                    <a:pt x="1464" y="520"/>
                    <a:pt x="1481" y="520"/>
                  </a:cubicBezTo>
                  <a:cubicBezTo>
                    <a:pt x="1623" y="520"/>
                    <a:pt x="1516" y="478"/>
                    <a:pt x="1419" y="446"/>
                  </a:cubicBezTo>
                  <a:lnTo>
                    <a:pt x="1383" y="155"/>
                  </a:lnTo>
                  <a:cubicBezTo>
                    <a:pt x="1250" y="180"/>
                    <a:pt x="1117" y="180"/>
                    <a:pt x="996" y="180"/>
                  </a:cubicBezTo>
                  <a:cubicBezTo>
                    <a:pt x="863" y="168"/>
                    <a:pt x="718" y="95"/>
                    <a:pt x="537" y="59"/>
                  </a:cubicBezTo>
                  <a:cubicBezTo>
                    <a:pt x="506" y="53"/>
                    <a:pt x="479" y="50"/>
                    <a:pt x="456" y="50"/>
                  </a:cubicBezTo>
                  <a:cubicBezTo>
                    <a:pt x="345" y="50"/>
                    <a:pt x="323" y="113"/>
                    <a:pt x="343" y="143"/>
                  </a:cubicBezTo>
                  <a:cubicBezTo>
                    <a:pt x="380" y="192"/>
                    <a:pt x="585" y="216"/>
                    <a:pt x="585" y="216"/>
                  </a:cubicBezTo>
                  <a:cubicBezTo>
                    <a:pt x="585" y="216"/>
                    <a:pt x="609" y="252"/>
                    <a:pt x="500" y="252"/>
                  </a:cubicBezTo>
                  <a:lnTo>
                    <a:pt x="392" y="252"/>
                  </a:lnTo>
                  <a:cubicBezTo>
                    <a:pt x="343" y="228"/>
                    <a:pt x="295" y="216"/>
                    <a:pt x="259" y="180"/>
                  </a:cubicBezTo>
                  <a:lnTo>
                    <a:pt x="186" y="119"/>
                  </a:lnTo>
                  <a:cubicBezTo>
                    <a:pt x="118" y="43"/>
                    <a:pt x="59" y="1"/>
                    <a:pt x="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77"/>
            <p:cNvSpPr/>
            <p:nvPr/>
          </p:nvSpPr>
          <p:spPr>
            <a:xfrm>
              <a:off x="1867811" y="3984220"/>
              <a:ext cx="161150" cy="126429"/>
            </a:xfrm>
            <a:custGeom>
              <a:avLst/>
              <a:gdLst/>
              <a:ahLst/>
              <a:cxnLst/>
              <a:rect l="l" t="t" r="r" b="b"/>
              <a:pathLst>
                <a:path w="4799" h="3765" extrusionOk="0">
                  <a:moveTo>
                    <a:pt x="4367" y="0"/>
                  </a:moveTo>
                  <a:cubicBezTo>
                    <a:pt x="4253" y="0"/>
                    <a:pt x="4158" y="29"/>
                    <a:pt x="4158" y="29"/>
                  </a:cubicBezTo>
                  <a:cubicBezTo>
                    <a:pt x="4158" y="29"/>
                    <a:pt x="3796" y="65"/>
                    <a:pt x="3445" y="1165"/>
                  </a:cubicBezTo>
                  <a:cubicBezTo>
                    <a:pt x="3252" y="1770"/>
                    <a:pt x="3119" y="2241"/>
                    <a:pt x="3046" y="2531"/>
                  </a:cubicBezTo>
                  <a:cubicBezTo>
                    <a:pt x="2986" y="2736"/>
                    <a:pt x="2805" y="2894"/>
                    <a:pt x="2587" y="2894"/>
                  </a:cubicBezTo>
                  <a:lnTo>
                    <a:pt x="25" y="2966"/>
                  </a:lnTo>
                  <a:lnTo>
                    <a:pt x="0" y="3474"/>
                  </a:lnTo>
                  <a:cubicBezTo>
                    <a:pt x="0" y="3474"/>
                    <a:pt x="1004" y="3583"/>
                    <a:pt x="1705" y="3679"/>
                  </a:cubicBezTo>
                  <a:cubicBezTo>
                    <a:pt x="2078" y="3735"/>
                    <a:pt x="2461" y="3764"/>
                    <a:pt x="2845" y="3764"/>
                  </a:cubicBezTo>
                  <a:cubicBezTo>
                    <a:pt x="3046" y="3764"/>
                    <a:pt x="3246" y="3756"/>
                    <a:pt x="3445" y="3740"/>
                  </a:cubicBezTo>
                  <a:cubicBezTo>
                    <a:pt x="4122" y="3655"/>
                    <a:pt x="4799" y="645"/>
                    <a:pt x="4763" y="343"/>
                  </a:cubicBezTo>
                  <a:cubicBezTo>
                    <a:pt x="4734" y="59"/>
                    <a:pt x="4530" y="0"/>
                    <a:pt x="43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77"/>
            <p:cNvSpPr/>
            <p:nvPr/>
          </p:nvSpPr>
          <p:spPr>
            <a:xfrm>
              <a:off x="1948573" y="3870279"/>
              <a:ext cx="82439" cy="86838"/>
            </a:xfrm>
            <a:custGeom>
              <a:avLst/>
              <a:gdLst/>
              <a:ahLst/>
              <a:cxnLst/>
              <a:rect l="l" t="t" r="r" b="b"/>
              <a:pathLst>
                <a:path w="2455" h="2586" extrusionOk="0">
                  <a:moveTo>
                    <a:pt x="1735" y="1"/>
                  </a:moveTo>
                  <a:cubicBezTo>
                    <a:pt x="1641" y="1"/>
                    <a:pt x="640" y="183"/>
                    <a:pt x="605" y="195"/>
                  </a:cubicBezTo>
                  <a:cubicBezTo>
                    <a:pt x="412" y="400"/>
                    <a:pt x="230" y="606"/>
                    <a:pt x="61" y="835"/>
                  </a:cubicBezTo>
                  <a:cubicBezTo>
                    <a:pt x="61" y="835"/>
                    <a:pt x="1" y="968"/>
                    <a:pt x="146" y="1186"/>
                  </a:cubicBezTo>
                  <a:cubicBezTo>
                    <a:pt x="158" y="1210"/>
                    <a:pt x="218" y="1246"/>
                    <a:pt x="218" y="1271"/>
                  </a:cubicBezTo>
                  <a:cubicBezTo>
                    <a:pt x="242" y="1355"/>
                    <a:pt x="242" y="1452"/>
                    <a:pt x="218" y="1536"/>
                  </a:cubicBezTo>
                  <a:cubicBezTo>
                    <a:pt x="315" y="1911"/>
                    <a:pt x="484" y="2262"/>
                    <a:pt x="738" y="2552"/>
                  </a:cubicBezTo>
                  <a:cubicBezTo>
                    <a:pt x="792" y="2575"/>
                    <a:pt x="858" y="2586"/>
                    <a:pt x="930" y="2586"/>
                  </a:cubicBezTo>
                  <a:cubicBezTo>
                    <a:pt x="1196" y="2586"/>
                    <a:pt x="1564" y="2445"/>
                    <a:pt x="1886" y="2274"/>
                  </a:cubicBezTo>
                  <a:cubicBezTo>
                    <a:pt x="1971" y="2274"/>
                    <a:pt x="2454" y="2020"/>
                    <a:pt x="2382" y="1343"/>
                  </a:cubicBezTo>
                  <a:cubicBezTo>
                    <a:pt x="2309" y="835"/>
                    <a:pt x="2080" y="376"/>
                    <a:pt x="1741" y="1"/>
                  </a:cubicBezTo>
                  <a:cubicBezTo>
                    <a:pt x="1740" y="1"/>
                    <a:pt x="1738" y="1"/>
                    <a:pt x="1735" y="1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7"/>
            <p:cNvSpPr/>
            <p:nvPr/>
          </p:nvSpPr>
          <p:spPr>
            <a:xfrm>
              <a:off x="1920164" y="3840594"/>
              <a:ext cx="120586" cy="95535"/>
            </a:xfrm>
            <a:custGeom>
              <a:avLst/>
              <a:gdLst/>
              <a:ahLst/>
              <a:cxnLst/>
              <a:rect l="l" t="t" r="r" b="b"/>
              <a:pathLst>
                <a:path w="3591" h="2845" extrusionOk="0">
                  <a:moveTo>
                    <a:pt x="2076" y="1"/>
                  </a:moveTo>
                  <a:cubicBezTo>
                    <a:pt x="1603" y="1"/>
                    <a:pt x="1134" y="396"/>
                    <a:pt x="992" y="462"/>
                  </a:cubicBezTo>
                  <a:cubicBezTo>
                    <a:pt x="667" y="620"/>
                    <a:pt x="325" y="705"/>
                    <a:pt x="119" y="705"/>
                  </a:cubicBezTo>
                  <a:cubicBezTo>
                    <a:pt x="72" y="705"/>
                    <a:pt x="32" y="701"/>
                    <a:pt x="1" y="692"/>
                  </a:cubicBezTo>
                  <a:lnTo>
                    <a:pt x="1" y="692"/>
                  </a:lnTo>
                  <a:cubicBezTo>
                    <a:pt x="65" y="1514"/>
                    <a:pt x="455" y="1749"/>
                    <a:pt x="864" y="1749"/>
                  </a:cubicBezTo>
                  <a:cubicBezTo>
                    <a:pt x="1297" y="1749"/>
                    <a:pt x="1750" y="1487"/>
                    <a:pt x="1862" y="1381"/>
                  </a:cubicBezTo>
                  <a:cubicBezTo>
                    <a:pt x="1958" y="1295"/>
                    <a:pt x="2023" y="1247"/>
                    <a:pt x="2066" y="1247"/>
                  </a:cubicBezTo>
                  <a:cubicBezTo>
                    <a:pt x="2126" y="1247"/>
                    <a:pt x="2145" y="1339"/>
                    <a:pt x="2152" y="1550"/>
                  </a:cubicBezTo>
                  <a:cubicBezTo>
                    <a:pt x="2128" y="1744"/>
                    <a:pt x="2249" y="1925"/>
                    <a:pt x="2442" y="1973"/>
                  </a:cubicBezTo>
                  <a:cubicBezTo>
                    <a:pt x="2260" y="1781"/>
                    <a:pt x="2434" y="1504"/>
                    <a:pt x="2658" y="1504"/>
                  </a:cubicBezTo>
                  <a:cubicBezTo>
                    <a:pt x="2702" y="1504"/>
                    <a:pt x="2747" y="1514"/>
                    <a:pt x="2793" y="1538"/>
                  </a:cubicBezTo>
                  <a:cubicBezTo>
                    <a:pt x="3240" y="1949"/>
                    <a:pt x="2817" y="2263"/>
                    <a:pt x="2841" y="2420"/>
                  </a:cubicBezTo>
                  <a:cubicBezTo>
                    <a:pt x="2883" y="2690"/>
                    <a:pt x="2942" y="2844"/>
                    <a:pt x="3057" y="2844"/>
                  </a:cubicBezTo>
                  <a:cubicBezTo>
                    <a:pt x="3076" y="2844"/>
                    <a:pt x="3097" y="2840"/>
                    <a:pt x="3119" y="2831"/>
                  </a:cubicBezTo>
                  <a:cubicBezTo>
                    <a:pt x="3349" y="2735"/>
                    <a:pt x="3590" y="1816"/>
                    <a:pt x="3482" y="1163"/>
                  </a:cubicBezTo>
                  <a:cubicBezTo>
                    <a:pt x="3383" y="571"/>
                    <a:pt x="3045" y="297"/>
                    <a:pt x="2766" y="297"/>
                  </a:cubicBezTo>
                  <a:cubicBezTo>
                    <a:pt x="2738" y="297"/>
                    <a:pt x="2711" y="300"/>
                    <a:pt x="2684" y="305"/>
                  </a:cubicBezTo>
                  <a:cubicBezTo>
                    <a:pt x="2500" y="80"/>
                    <a:pt x="2288" y="1"/>
                    <a:pt x="2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77"/>
            <p:cNvSpPr/>
            <p:nvPr/>
          </p:nvSpPr>
          <p:spPr>
            <a:xfrm>
              <a:off x="1989475" y="3931598"/>
              <a:ext cx="39893" cy="37375"/>
            </a:xfrm>
            <a:custGeom>
              <a:avLst/>
              <a:gdLst/>
              <a:ahLst/>
              <a:cxnLst/>
              <a:rect l="l" t="t" r="r" b="b"/>
              <a:pathLst>
                <a:path w="1188" h="1113" extrusionOk="0">
                  <a:moveTo>
                    <a:pt x="370" y="0"/>
                  </a:moveTo>
                  <a:cubicBezTo>
                    <a:pt x="153" y="0"/>
                    <a:pt x="1" y="70"/>
                    <a:pt x="136" y="315"/>
                  </a:cubicBezTo>
                  <a:cubicBezTo>
                    <a:pt x="451" y="895"/>
                    <a:pt x="306" y="1113"/>
                    <a:pt x="306" y="1113"/>
                  </a:cubicBezTo>
                  <a:cubicBezTo>
                    <a:pt x="306" y="1113"/>
                    <a:pt x="910" y="1064"/>
                    <a:pt x="1188" y="738"/>
                  </a:cubicBezTo>
                  <a:cubicBezTo>
                    <a:pt x="1007" y="593"/>
                    <a:pt x="1055" y="121"/>
                    <a:pt x="1055" y="121"/>
                  </a:cubicBezTo>
                  <a:cubicBezTo>
                    <a:pt x="1055" y="121"/>
                    <a:pt x="656" y="0"/>
                    <a:pt x="370" y="0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77"/>
            <p:cNvSpPr/>
            <p:nvPr/>
          </p:nvSpPr>
          <p:spPr>
            <a:xfrm>
              <a:off x="1996896" y="3951075"/>
              <a:ext cx="34117" cy="20349"/>
            </a:xfrm>
            <a:custGeom>
              <a:avLst/>
              <a:gdLst/>
              <a:ahLst/>
              <a:cxnLst/>
              <a:rect l="l" t="t" r="r" b="b"/>
              <a:pathLst>
                <a:path w="1016" h="606" extrusionOk="0">
                  <a:moveTo>
                    <a:pt x="870" y="1"/>
                  </a:moveTo>
                  <a:cubicBezTo>
                    <a:pt x="592" y="61"/>
                    <a:pt x="0" y="267"/>
                    <a:pt x="0" y="267"/>
                  </a:cubicBezTo>
                  <a:cubicBezTo>
                    <a:pt x="0" y="375"/>
                    <a:pt x="0" y="484"/>
                    <a:pt x="0" y="605"/>
                  </a:cubicBezTo>
                  <a:cubicBezTo>
                    <a:pt x="351" y="520"/>
                    <a:pt x="701" y="400"/>
                    <a:pt x="1015" y="230"/>
                  </a:cubicBezTo>
                  <a:cubicBezTo>
                    <a:pt x="991" y="146"/>
                    <a:pt x="943" y="61"/>
                    <a:pt x="870" y="1"/>
                  </a:cubicBez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7"/>
            <p:cNvSpPr/>
            <p:nvPr/>
          </p:nvSpPr>
          <p:spPr>
            <a:xfrm>
              <a:off x="1953442" y="3918603"/>
              <a:ext cx="11417" cy="20148"/>
            </a:xfrm>
            <a:custGeom>
              <a:avLst/>
              <a:gdLst/>
              <a:ahLst/>
              <a:cxnLst/>
              <a:rect l="l" t="t" r="r" b="b"/>
              <a:pathLst>
                <a:path w="340" h="600" extrusionOk="0">
                  <a:moveTo>
                    <a:pt x="97" y="1"/>
                  </a:moveTo>
                  <a:cubicBezTo>
                    <a:pt x="97" y="1"/>
                    <a:pt x="1" y="436"/>
                    <a:pt x="37" y="545"/>
                  </a:cubicBezTo>
                  <a:cubicBezTo>
                    <a:pt x="53" y="588"/>
                    <a:pt x="115" y="600"/>
                    <a:pt x="178" y="600"/>
                  </a:cubicBezTo>
                  <a:cubicBezTo>
                    <a:pt x="257" y="600"/>
                    <a:pt x="339" y="581"/>
                    <a:pt x="339" y="581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77"/>
            <p:cNvSpPr/>
            <p:nvPr/>
          </p:nvSpPr>
          <p:spPr>
            <a:xfrm>
              <a:off x="1829260" y="3602000"/>
              <a:ext cx="460684" cy="220856"/>
            </a:xfrm>
            <a:custGeom>
              <a:avLst/>
              <a:gdLst/>
              <a:ahLst/>
              <a:cxnLst/>
              <a:rect l="l" t="t" r="r" b="b"/>
              <a:pathLst>
                <a:path w="13719" h="6577" extrusionOk="0">
                  <a:moveTo>
                    <a:pt x="423" y="1"/>
                  </a:moveTo>
                  <a:cubicBezTo>
                    <a:pt x="194" y="1"/>
                    <a:pt x="0" y="194"/>
                    <a:pt x="0" y="424"/>
                  </a:cubicBezTo>
                  <a:lnTo>
                    <a:pt x="0" y="6153"/>
                  </a:lnTo>
                  <a:cubicBezTo>
                    <a:pt x="0" y="6395"/>
                    <a:pt x="194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19" y="6395"/>
                    <a:pt x="13719" y="6153"/>
                  </a:cubicBezTo>
                  <a:lnTo>
                    <a:pt x="13719" y="424"/>
                  </a:lnTo>
                  <a:cubicBezTo>
                    <a:pt x="13719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77"/>
            <p:cNvSpPr/>
            <p:nvPr/>
          </p:nvSpPr>
          <p:spPr>
            <a:xfrm>
              <a:off x="1819118" y="3591859"/>
              <a:ext cx="461087" cy="220856"/>
            </a:xfrm>
            <a:custGeom>
              <a:avLst/>
              <a:gdLst/>
              <a:ahLst/>
              <a:cxnLst/>
              <a:rect l="l" t="t" r="r" b="b"/>
              <a:pathLst>
                <a:path w="13731" h="6577" extrusionOk="0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6165"/>
                  </a:lnTo>
                  <a:cubicBezTo>
                    <a:pt x="0" y="6395"/>
                    <a:pt x="193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31" y="6395"/>
                    <a:pt x="13731" y="6165"/>
                  </a:cubicBez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77"/>
            <p:cNvSpPr/>
            <p:nvPr/>
          </p:nvSpPr>
          <p:spPr>
            <a:xfrm>
              <a:off x="1819118" y="3591859"/>
              <a:ext cx="461087" cy="42244"/>
            </a:xfrm>
            <a:custGeom>
              <a:avLst/>
              <a:gdLst/>
              <a:ahLst/>
              <a:cxnLst/>
              <a:rect l="l" t="t" r="r" b="b"/>
              <a:pathLst>
                <a:path w="13731" h="1258" extrusionOk="0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1258"/>
                  </a:lnTo>
                  <a:lnTo>
                    <a:pt x="13731" y="1258"/>
                  </a:ln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77"/>
            <p:cNvSpPr/>
            <p:nvPr/>
          </p:nvSpPr>
          <p:spPr>
            <a:xfrm>
              <a:off x="1836547" y="3654051"/>
              <a:ext cx="425391" cy="135932"/>
            </a:xfrm>
            <a:custGeom>
              <a:avLst/>
              <a:gdLst/>
              <a:ahLst/>
              <a:cxnLst/>
              <a:rect l="l" t="t" r="r" b="b"/>
              <a:pathLst>
                <a:path w="12668" h="4048" extrusionOk="0">
                  <a:moveTo>
                    <a:pt x="12046" y="1"/>
                  </a:moveTo>
                  <a:cubicBezTo>
                    <a:pt x="11446" y="1"/>
                    <a:pt x="10508" y="237"/>
                    <a:pt x="9670" y="1461"/>
                  </a:cubicBezTo>
                  <a:cubicBezTo>
                    <a:pt x="9298" y="2012"/>
                    <a:pt x="8993" y="2213"/>
                    <a:pt x="8710" y="2213"/>
                  </a:cubicBezTo>
                  <a:cubicBezTo>
                    <a:pt x="7961" y="2213"/>
                    <a:pt x="7364" y="804"/>
                    <a:pt x="6092" y="699"/>
                  </a:cubicBezTo>
                  <a:cubicBezTo>
                    <a:pt x="6046" y="695"/>
                    <a:pt x="6002" y="693"/>
                    <a:pt x="5958" y="693"/>
                  </a:cubicBezTo>
                  <a:cubicBezTo>
                    <a:pt x="4563" y="693"/>
                    <a:pt x="4341" y="2735"/>
                    <a:pt x="3350" y="2735"/>
                  </a:cubicBezTo>
                  <a:cubicBezTo>
                    <a:pt x="3190" y="2735"/>
                    <a:pt x="3012" y="2683"/>
                    <a:pt x="2805" y="2561"/>
                  </a:cubicBezTo>
                  <a:cubicBezTo>
                    <a:pt x="2161" y="2180"/>
                    <a:pt x="1663" y="2028"/>
                    <a:pt x="1264" y="2028"/>
                  </a:cubicBezTo>
                  <a:cubicBezTo>
                    <a:pt x="675" y="2028"/>
                    <a:pt x="303" y="2360"/>
                    <a:pt x="1" y="2778"/>
                  </a:cubicBezTo>
                  <a:lnTo>
                    <a:pt x="1" y="4047"/>
                  </a:lnTo>
                  <a:lnTo>
                    <a:pt x="12668" y="4047"/>
                  </a:lnTo>
                  <a:lnTo>
                    <a:pt x="12668" y="95"/>
                  </a:lnTo>
                  <a:cubicBezTo>
                    <a:pt x="12668" y="95"/>
                    <a:pt x="12424" y="1"/>
                    <a:pt x="1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77"/>
            <p:cNvSpPr/>
            <p:nvPr/>
          </p:nvSpPr>
          <p:spPr>
            <a:xfrm>
              <a:off x="1836547" y="3656402"/>
              <a:ext cx="83648" cy="5709"/>
            </a:xfrm>
            <a:custGeom>
              <a:avLst/>
              <a:gdLst/>
              <a:ahLst/>
              <a:cxnLst/>
              <a:rect l="l" t="t" r="r" b="b"/>
              <a:pathLst>
                <a:path w="2491" h="170" extrusionOk="0">
                  <a:moveTo>
                    <a:pt x="1" y="1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77"/>
            <p:cNvSpPr/>
            <p:nvPr/>
          </p:nvSpPr>
          <p:spPr>
            <a:xfrm>
              <a:off x="1836547" y="3666543"/>
              <a:ext cx="141708" cy="5742"/>
            </a:xfrm>
            <a:custGeom>
              <a:avLst/>
              <a:gdLst/>
              <a:ahLst/>
              <a:cxnLst/>
              <a:rect l="l" t="t" r="r" b="b"/>
              <a:pathLst>
                <a:path w="4220" h="171" extrusionOk="0">
                  <a:moveTo>
                    <a:pt x="1" y="1"/>
                  </a:moveTo>
                  <a:lnTo>
                    <a:pt x="1" y="170"/>
                  </a:lnTo>
                  <a:lnTo>
                    <a:pt x="4219" y="170"/>
                  </a:lnTo>
                  <a:lnTo>
                    <a:pt x="4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77"/>
            <p:cNvSpPr/>
            <p:nvPr/>
          </p:nvSpPr>
          <p:spPr>
            <a:xfrm>
              <a:off x="1836547" y="3676685"/>
              <a:ext cx="106381" cy="5742"/>
            </a:xfrm>
            <a:custGeom>
              <a:avLst/>
              <a:gdLst/>
              <a:ahLst/>
              <a:cxnLst/>
              <a:rect l="l" t="t" r="r" b="b"/>
              <a:pathLst>
                <a:path w="3168" h="171" extrusionOk="0">
                  <a:moveTo>
                    <a:pt x="1" y="1"/>
                  </a:moveTo>
                  <a:lnTo>
                    <a:pt x="1" y="170"/>
                  </a:lnTo>
                  <a:lnTo>
                    <a:pt x="3167" y="170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77"/>
            <p:cNvSpPr/>
            <p:nvPr/>
          </p:nvSpPr>
          <p:spPr>
            <a:xfrm>
              <a:off x="1836547" y="3686860"/>
              <a:ext cx="128309" cy="5709"/>
            </a:xfrm>
            <a:custGeom>
              <a:avLst/>
              <a:gdLst/>
              <a:ahLst/>
              <a:cxnLst/>
              <a:rect l="l" t="t" r="r" b="b"/>
              <a:pathLst>
                <a:path w="3821" h="170" extrusionOk="0">
                  <a:moveTo>
                    <a:pt x="1" y="0"/>
                  </a:moveTo>
                  <a:lnTo>
                    <a:pt x="1" y="169"/>
                  </a:lnTo>
                  <a:lnTo>
                    <a:pt x="3820" y="169"/>
                  </a:lnTo>
                  <a:lnTo>
                    <a:pt x="3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7"/>
            <p:cNvSpPr/>
            <p:nvPr/>
          </p:nvSpPr>
          <p:spPr>
            <a:xfrm>
              <a:off x="1836547" y="3697001"/>
              <a:ext cx="83648" cy="5709"/>
            </a:xfrm>
            <a:custGeom>
              <a:avLst/>
              <a:gdLst/>
              <a:ahLst/>
              <a:cxnLst/>
              <a:rect l="l" t="t" r="r" b="b"/>
              <a:pathLst>
                <a:path w="2491" h="170" extrusionOk="0">
                  <a:moveTo>
                    <a:pt x="1" y="0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7"/>
            <p:cNvSpPr/>
            <p:nvPr/>
          </p:nvSpPr>
          <p:spPr>
            <a:xfrm>
              <a:off x="955379" y="3533831"/>
              <a:ext cx="257357" cy="89323"/>
            </a:xfrm>
            <a:custGeom>
              <a:avLst/>
              <a:gdLst/>
              <a:ahLst/>
              <a:cxnLst/>
              <a:rect l="l" t="t" r="r" b="b"/>
              <a:pathLst>
                <a:path w="7664" h="2660" extrusionOk="0">
                  <a:moveTo>
                    <a:pt x="0" y="0"/>
                  </a:moveTo>
                  <a:cubicBezTo>
                    <a:pt x="592" y="1596"/>
                    <a:pt x="2128" y="2660"/>
                    <a:pt x="3832" y="2660"/>
                  </a:cubicBezTo>
                  <a:cubicBezTo>
                    <a:pt x="5536" y="2660"/>
                    <a:pt x="7071" y="1596"/>
                    <a:pt x="7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7"/>
            <p:cNvSpPr/>
            <p:nvPr/>
          </p:nvSpPr>
          <p:spPr>
            <a:xfrm>
              <a:off x="926130" y="3397861"/>
              <a:ext cx="144125" cy="122601"/>
            </a:xfrm>
            <a:custGeom>
              <a:avLst/>
              <a:gdLst/>
              <a:ahLst/>
              <a:cxnLst/>
              <a:rect l="l" t="t" r="r" b="b"/>
              <a:pathLst>
                <a:path w="4292" h="3651" extrusionOk="0">
                  <a:moveTo>
                    <a:pt x="932" y="0"/>
                  </a:moveTo>
                  <a:cubicBezTo>
                    <a:pt x="194" y="1064"/>
                    <a:pt x="1" y="2430"/>
                    <a:pt x="424" y="3651"/>
                  </a:cubicBezTo>
                  <a:lnTo>
                    <a:pt x="4292" y="2333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7"/>
            <p:cNvSpPr/>
            <p:nvPr/>
          </p:nvSpPr>
          <p:spPr>
            <a:xfrm>
              <a:off x="1089703" y="3325998"/>
              <a:ext cx="181869" cy="230191"/>
            </a:xfrm>
            <a:custGeom>
              <a:avLst/>
              <a:gdLst/>
              <a:ahLst/>
              <a:cxnLst/>
              <a:rect l="l" t="t" r="r" b="b"/>
              <a:pathLst>
                <a:path w="5416" h="6855" extrusionOk="0">
                  <a:moveTo>
                    <a:pt x="1" y="1"/>
                  </a:moveTo>
                  <a:lnTo>
                    <a:pt x="1" y="4086"/>
                  </a:lnTo>
                  <a:lnTo>
                    <a:pt x="3011" y="6854"/>
                  </a:lnTo>
                  <a:cubicBezTo>
                    <a:pt x="5416" y="4231"/>
                    <a:pt x="356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7"/>
            <p:cNvSpPr/>
            <p:nvPr/>
          </p:nvSpPr>
          <p:spPr>
            <a:xfrm>
              <a:off x="957394" y="3338994"/>
              <a:ext cx="112862" cy="136805"/>
            </a:xfrm>
            <a:custGeom>
              <a:avLst/>
              <a:gdLst/>
              <a:ahLst/>
              <a:cxnLst/>
              <a:rect l="l" t="t" r="r" b="b"/>
              <a:pathLst>
                <a:path w="3361" h="4074" extrusionOk="0">
                  <a:moveTo>
                    <a:pt x="3325" y="1"/>
                  </a:moveTo>
                  <a:cubicBezTo>
                    <a:pt x="1997" y="1"/>
                    <a:pt x="767" y="663"/>
                    <a:pt x="1" y="1753"/>
                  </a:cubicBezTo>
                  <a:lnTo>
                    <a:pt x="3361" y="4074"/>
                  </a:lnTo>
                  <a:lnTo>
                    <a:pt x="3361" y="1"/>
                  </a:lnTo>
                  <a:cubicBezTo>
                    <a:pt x="3349" y="1"/>
                    <a:pt x="3337" y="1"/>
                    <a:pt x="3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7"/>
            <p:cNvSpPr/>
            <p:nvPr/>
          </p:nvSpPr>
          <p:spPr>
            <a:xfrm>
              <a:off x="1044671" y="3475769"/>
              <a:ext cx="126261" cy="137241"/>
            </a:xfrm>
            <a:custGeom>
              <a:avLst/>
              <a:gdLst/>
              <a:ahLst/>
              <a:cxnLst/>
              <a:rect l="l" t="t" r="r" b="b"/>
              <a:pathLst>
                <a:path w="3760" h="4087" extrusionOk="0">
                  <a:moveTo>
                    <a:pt x="762" y="1"/>
                  </a:moveTo>
                  <a:lnTo>
                    <a:pt x="0" y="4014"/>
                  </a:lnTo>
                  <a:cubicBezTo>
                    <a:pt x="256" y="4063"/>
                    <a:pt x="513" y="4087"/>
                    <a:pt x="768" y="4087"/>
                  </a:cubicBezTo>
                  <a:cubicBezTo>
                    <a:pt x="1896" y="4087"/>
                    <a:pt x="2980" y="3617"/>
                    <a:pt x="3759" y="2769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7"/>
            <p:cNvSpPr/>
            <p:nvPr/>
          </p:nvSpPr>
          <p:spPr>
            <a:xfrm>
              <a:off x="940771" y="3475769"/>
              <a:ext cx="129484" cy="134790"/>
            </a:xfrm>
            <a:custGeom>
              <a:avLst/>
              <a:gdLst/>
              <a:ahLst/>
              <a:cxnLst/>
              <a:rect l="l" t="t" r="r" b="b"/>
              <a:pathLst>
                <a:path w="3856" h="4014" extrusionOk="0">
                  <a:moveTo>
                    <a:pt x="3856" y="1"/>
                  </a:moveTo>
                  <a:lnTo>
                    <a:pt x="0" y="1331"/>
                  </a:lnTo>
                  <a:cubicBezTo>
                    <a:pt x="472" y="2721"/>
                    <a:pt x="1656" y="3748"/>
                    <a:pt x="3094" y="4014"/>
                  </a:cubicBezTo>
                  <a:lnTo>
                    <a:pt x="3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7"/>
            <p:cNvSpPr/>
            <p:nvPr/>
          </p:nvSpPr>
          <p:spPr>
            <a:xfrm>
              <a:off x="811283" y="3832568"/>
              <a:ext cx="200943" cy="94192"/>
            </a:xfrm>
            <a:custGeom>
              <a:avLst/>
              <a:gdLst/>
              <a:ahLst/>
              <a:cxnLst/>
              <a:rect l="l" t="t" r="r" b="b"/>
              <a:pathLst>
                <a:path w="5984" h="2805" extrusionOk="0">
                  <a:moveTo>
                    <a:pt x="266" y="0"/>
                  </a:moveTo>
                  <a:cubicBezTo>
                    <a:pt x="121" y="0"/>
                    <a:pt x="0" y="121"/>
                    <a:pt x="0" y="278"/>
                  </a:cubicBezTo>
                  <a:lnTo>
                    <a:pt x="0" y="1995"/>
                  </a:lnTo>
                  <a:cubicBezTo>
                    <a:pt x="0" y="2140"/>
                    <a:pt x="121" y="2261"/>
                    <a:pt x="266" y="2261"/>
                  </a:cubicBezTo>
                  <a:lnTo>
                    <a:pt x="4775" y="2261"/>
                  </a:lnTo>
                  <a:cubicBezTo>
                    <a:pt x="4799" y="2442"/>
                    <a:pt x="4932" y="2804"/>
                    <a:pt x="5585" y="2804"/>
                  </a:cubicBezTo>
                  <a:cubicBezTo>
                    <a:pt x="5585" y="2804"/>
                    <a:pt x="5319" y="2756"/>
                    <a:pt x="5258" y="2261"/>
                  </a:cubicBezTo>
                  <a:lnTo>
                    <a:pt x="5717" y="2261"/>
                  </a:lnTo>
                  <a:cubicBezTo>
                    <a:pt x="5863" y="2261"/>
                    <a:pt x="5983" y="2140"/>
                    <a:pt x="5983" y="1995"/>
                  </a:cubicBezTo>
                  <a:lnTo>
                    <a:pt x="5983" y="278"/>
                  </a:lnTo>
                  <a:cubicBezTo>
                    <a:pt x="5983" y="121"/>
                    <a:pt x="5863" y="0"/>
                    <a:pt x="5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7"/>
            <p:cNvSpPr/>
            <p:nvPr/>
          </p:nvSpPr>
          <p:spPr>
            <a:xfrm>
              <a:off x="807622" y="3828102"/>
              <a:ext cx="201346" cy="94192"/>
            </a:xfrm>
            <a:custGeom>
              <a:avLst/>
              <a:gdLst/>
              <a:ahLst/>
              <a:cxnLst/>
              <a:rect l="l" t="t" r="r" b="b"/>
              <a:pathLst>
                <a:path w="5996" h="2805" extrusionOk="0">
                  <a:moveTo>
                    <a:pt x="279" y="0"/>
                  </a:moveTo>
                  <a:cubicBezTo>
                    <a:pt x="122" y="0"/>
                    <a:pt x="1" y="121"/>
                    <a:pt x="1" y="278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4787" y="2261"/>
                  </a:lnTo>
                  <a:cubicBezTo>
                    <a:pt x="4811" y="2454"/>
                    <a:pt x="4932" y="2805"/>
                    <a:pt x="5597" y="2805"/>
                  </a:cubicBezTo>
                  <a:cubicBezTo>
                    <a:pt x="5597" y="2805"/>
                    <a:pt x="5319" y="2756"/>
                    <a:pt x="5270" y="2261"/>
                  </a:cubicBezTo>
                  <a:lnTo>
                    <a:pt x="5718" y="2261"/>
                  </a:lnTo>
                  <a:cubicBezTo>
                    <a:pt x="5875" y="2261"/>
                    <a:pt x="5996" y="2140"/>
                    <a:pt x="5996" y="1995"/>
                  </a:cubicBezTo>
                  <a:lnTo>
                    <a:pt x="5996" y="278"/>
                  </a:lnTo>
                  <a:cubicBezTo>
                    <a:pt x="5996" y="121"/>
                    <a:pt x="5863" y="0"/>
                    <a:pt x="5718" y="0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7"/>
            <p:cNvSpPr/>
            <p:nvPr/>
          </p:nvSpPr>
          <p:spPr>
            <a:xfrm>
              <a:off x="813700" y="3835389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1"/>
                  </a:moveTo>
                  <a:cubicBezTo>
                    <a:pt x="37" y="1"/>
                    <a:pt x="1" y="37"/>
                    <a:pt x="1" y="86"/>
                  </a:cubicBezTo>
                  <a:lnTo>
                    <a:pt x="1" y="146"/>
                  </a:lnTo>
                  <a:cubicBezTo>
                    <a:pt x="1" y="194"/>
                    <a:pt x="37" y="231"/>
                    <a:pt x="86" y="231"/>
                  </a:cubicBezTo>
                  <a:lnTo>
                    <a:pt x="5500" y="231"/>
                  </a:lnTo>
                  <a:cubicBezTo>
                    <a:pt x="5549" y="231"/>
                    <a:pt x="5585" y="194"/>
                    <a:pt x="5585" y="146"/>
                  </a:cubicBezTo>
                  <a:lnTo>
                    <a:pt x="5585" y="86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7"/>
            <p:cNvSpPr/>
            <p:nvPr/>
          </p:nvSpPr>
          <p:spPr>
            <a:xfrm>
              <a:off x="813700" y="3848385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1"/>
                  </a:moveTo>
                  <a:cubicBezTo>
                    <a:pt x="37" y="1"/>
                    <a:pt x="1" y="37"/>
                    <a:pt x="1" y="85"/>
                  </a:cubicBezTo>
                  <a:lnTo>
                    <a:pt x="1" y="146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6"/>
                  </a:cubicBezTo>
                  <a:lnTo>
                    <a:pt x="5585" y="85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7"/>
            <p:cNvSpPr/>
            <p:nvPr/>
          </p:nvSpPr>
          <p:spPr>
            <a:xfrm>
              <a:off x="813700" y="3861380"/>
              <a:ext cx="187578" cy="8160"/>
            </a:xfrm>
            <a:custGeom>
              <a:avLst/>
              <a:gdLst/>
              <a:ahLst/>
              <a:cxnLst/>
              <a:rect l="l" t="t" r="r" b="b"/>
              <a:pathLst>
                <a:path w="5586" h="243" extrusionOk="0">
                  <a:moveTo>
                    <a:pt x="86" y="1"/>
                  </a:moveTo>
                  <a:cubicBezTo>
                    <a:pt x="37" y="1"/>
                    <a:pt x="1" y="49"/>
                    <a:pt x="1" y="85"/>
                  </a:cubicBezTo>
                  <a:lnTo>
                    <a:pt x="1" y="158"/>
                  </a:lnTo>
                  <a:cubicBezTo>
                    <a:pt x="1" y="206"/>
                    <a:pt x="37" y="242"/>
                    <a:pt x="86" y="242"/>
                  </a:cubicBezTo>
                  <a:lnTo>
                    <a:pt x="5500" y="242"/>
                  </a:lnTo>
                  <a:cubicBezTo>
                    <a:pt x="5549" y="242"/>
                    <a:pt x="5585" y="206"/>
                    <a:pt x="5585" y="158"/>
                  </a:cubicBezTo>
                  <a:lnTo>
                    <a:pt x="5585" y="85"/>
                  </a:lnTo>
                  <a:cubicBezTo>
                    <a:pt x="5585" y="49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7"/>
            <p:cNvSpPr/>
            <p:nvPr/>
          </p:nvSpPr>
          <p:spPr>
            <a:xfrm>
              <a:off x="813700" y="3874779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0"/>
                  </a:moveTo>
                  <a:cubicBezTo>
                    <a:pt x="37" y="0"/>
                    <a:pt x="1" y="37"/>
                    <a:pt x="1" y="85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85"/>
                  </a:lnTo>
                  <a:cubicBezTo>
                    <a:pt x="5585" y="37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7"/>
            <p:cNvSpPr/>
            <p:nvPr/>
          </p:nvSpPr>
          <p:spPr>
            <a:xfrm>
              <a:off x="813700" y="3888178"/>
              <a:ext cx="187578" cy="7723"/>
            </a:xfrm>
            <a:custGeom>
              <a:avLst/>
              <a:gdLst/>
              <a:ahLst/>
              <a:cxnLst/>
              <a:rect l="l" t="t" r="r" b="b"/>
              <a:pathLst>
                <a:path w="5586" h="230" extrusionOk="0">
                  <a:moveTo>
                    <a:pt x="86" y="0"/>
                  </a:moveTo>
                  <a:cubicBezTo>
                    <a:pt x="37" y="0"/>
                    <a:pt x="1" y="36"/>
                    <a:pt x="1" y="73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73"/>
                  </a:lnTo>
                  <a:cubicBezTo>
                    <a:pt x="5585" y="36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7"/>
            <p:cNvSpPr/>
            <p:nvPr/>
          </p:nvSpPr>
          <p:spPr>
            <a:xfrm>
              <a:off x="2056133" y="3861380"/>
              <a:ext cx="200943" cy="94192"/>
            </a:xfrm>
            <a:custGeom>
              <a:avLst/>
              <a:gdLst/>
              <a:ahLst/>
              <a:cxnLst/>
              <a:rect l="l" t="t" r="r" b="b"/>
              <a:pathLst>
                <a:path w="5984" h="2805" extrusionOk="0">
                  <a:moveTo>
                    <a:pt x="279" y="1"/>
                  </a:moveTo>
                  <a:cubicBezTo>
                    <a:pt x="122" y="1"/>
                    <a:pt x="1" y="121"/>
                    <a:pt x="1" y="266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726" y="2261"/>
                  </a:lnTo>
                  <a:cubicBezTo>
                    <a:pt x="665" y="2756"/>
                    <a:pt x="400" y="2805"/>
                    <a:pt x="400" y="2805"/>
                  </a:cubicBezTo>
                  <a:cubicBezTo>
                    <a:pt x="1052" y="2805"/>
                    <a:pt x="1185" y="2442"/>
                    <a:pt x="1209" y="2261"/>
                  </a:cubicBezTo>
                  <a:lnTo>
                    <a:pt x="5718" y="2261"/>
                  </a:lnTo>
                  <a:cubicBezTo>
                    <a:pt x="5863" y="2261"/>
                    <a:pt x="5984" y="2140"/>
                    <a:pt x="5984" y="1995"/>
                  </a:cubicBezTo>
                  <a:lnTo>
                    <a:pt x="5984" y="266"/>
                  </a:lnTo>
                  <a:cubicBezTo>
                    <a:pt x="5984" y="121"/>
                    <a:pt x="5863" y="1"/>
                    <a:pt x="5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7"/>
            <p:cNvSpPr/>
            <p:nvPr/>
          </p:nvSpPr>
          <p:spPr>
            <a:xfrm>
              <a:off x="2059391" y="3856914"/>
              <a:ext cx="201346" cy="93789"/>
            </a:xfrm>
            <a:custGeom>
              <a:avLst/>
              <a:gdLst/>
              <a:ahLst/>
              <a:cxnLst/>
              <a:rect l="l" t="t" r="r" b="b"/>
              <a:pathLst>
                <a:path w="5996" h="2793" extrusionOk="0">
                  <a:moveTo>
                    <a:pt x="278" y="1"/>
                  </a:moveTo>
                  <a:cubicBezTo>
                    <a:pt x="133" y="1"/>
                    <a:pt x="0" y="121"/>
                    <a:pt x="12" y="266"/>
                  </a:cubicBezTo>
                  <a:lnTo>
                    <a:pt x="12" y="1983"/>
                  </a:lnTo>
                  <a:cubicBezTo>
                    <a:pt x="12" y="2140"/>
                    <a:pt x="133" y="2261"/>
                    <a:pt x="278" y="2261"/>
                  </a:cubicBezTo>
                  <a:lnTo>
                    <a:pt x="726" y="2261"/>
                  </a:lnTo>
                  <a:cubicBezTo>
                    <a:pt x="677" y="2744"/>
                    <a:pt x="399" y="2793"/>
                    <a:pt x="399" y="2793"/>
                  </a:cubicBezTo>
                  <a:cubicBezTo>
                    <a:pt x="1064" y="2793"/>
                    <a:pt x="1185" y="2442"/>
                    <a:pt x="1209" y="2261"/>
                  </a:cubicBezTo>
                  <a:lnTo>
                    <a:pt x="5717" y="2261"/>
                  </a:lnTo>
                  <a:cubicBezTo>
                    <a:pt x="5875" y="2261"/>
                    <a:pt x="5995" y="2140"/>
                    <a:pt x="5995" y="1983"/>
                  </a:cubicBezTo>
                  <a:lnTo>
                    <a:pt x="5995" y="266"/>
                  </a:lnTo>
                  <a:cubicBezTo>
                    <a:pt x="5995" y="121"/>
                    <a:pt x="5875" y="1"/>
                    <a:pt x="5717" y="1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7"/>
            <p:cNvSpPr/>
            <p:nvPr/>
          </p:nvSpPr>
          <p:spPr>
            <a:xfrm>
              <a:off x="2196972" y="3865041"/>
              <a:ext cx="57690" cy="59705"/>
            </a:xfrm>
            <a:custGeom>
              <a:avLst/>
              <a:gdLst/>
              <a:ahLst/>
              <a:cxnLst/>
              <a:rect l="l" t="t" r="r" b="b"/>
              <a:pathLst>
                <a:path w="1718" h="1778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1644"/>
                  </a:lnTo>
                  <a:cubicBezTo>
                    <a:pt x="1" y="1717"/>
                    <a:pt x="49" y="1777"/>
                    <a:pt x="122" y="1777"/>
                  </a:cubicBezTo>
                  <a:lnTo>
                    <a:pt x="1584" y="1777"/>
                  </a:lnTo>
                  <a:cubicBezTo>
                    <a:pt x="1657" y="1777"/>
                    <a:pt x="1717" y="1717"/>
                    <a:pt x="1717" y="1644"/>
                  </a:cubicBezTo>
                  <a:lnTo>
                    <a:pt x="1717" y="121"/>
                  </a:lnTo>
                  <a:cubicBezTo>
                    <a:pt x="1717" y="49"/>
                    <a:pt x="1657" y="0"/>
                    <a:pt x="1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7"/>
            <p:cNvSpPr/>
            <p:nvPr/>
          </p:nvSpPr>
          <p:spPr>
            <a:xfrm>
              <a:off x="2067517" y="3865041"/>
              <a:ext cx="121392" cy="7320"/>
            </a:xfrm>
            <a:custGeom>
              <a:avLst/>
              <a:gdLst/>
              <a:ahLst/>
              <a:cxnLst/>
              <a:rect l="l" t="t" r="r" b="b"/>
              <a:pathLst>
                <a:path w="3615" h="218" extrusionOk="0">
                  <a:moveTo>
                    <a:pt x="73" y="0"/>
                  </a:moveTo>
                  <a:cubicBezTo>
                    <a:pt x="36" y="0"/>
                    <a:pt x="0" y="24"/>
                    <a:pt x="0" y="61"/>
                  </a:cubicBezTo>
                  <a:lnTo>
                    <a:pt x="0" y="157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7"/>
                  </a:cubicBezTo>
                  <a:lnTo>
                    <a:pt x="3614" y="61"/>
                  </a:lnTo>
                  <a:cubicBezTo>
                    <a:pt x="3614" y="24"/>
                    <a:pt x="3590" y="0"/>
                    <a:pt x="3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7"/>
            <p:cNvSpPr/>
            <p:nvPr/>
          </p:nvSpPr>
          <p:spPr>
            <a:xfrm>
              <a:off x="2094281" y="3878037"/>
              <a:ext cx="94628" cy="7320"/>
            </a:xfrm>
            <a:custGeom>
              <a:avLst/>
              <a:gdLst/>
              <a:ahLst/>
              <a:cxnLst/>
              <a:rect l="l" t="t" r="r" b="b"/>
              <a:pathLst>
                <a:path w="2818" h="218" extrusionOk="0">
                  <a:moveTo>
                    <a:pt x="49" y="0"/>
                  </a:moveTo>
                  <a:cubicBezTo>
                    <a:pt x="25" y="0"/>
                    <a:pt x="1" y="24"/>
                    <a:pt x="1" y="48"/>
                  </a:cubicBezTo>
                  <a:lnTo>
                    <a:pt x="1" y="157"/>
                  </a:lnTo>
                  <a:cubicBezTo>
                    <a:pt x="1" y="193"/>
                    <a:pt x="25" y="218"/>
                    <a:pt x="49" y="218"/>
                  </a:cubicBezTo>
                  <a:lnTo>
                    <a:pt x="2769" y="218"/>
                  </a:lnTo>
                  <a:cubicBezTo>
                    <a:pt x="2793" y="218"/>
                    <a:pt x="2817" y="193"/>
                    <a:pt x="2817" y="157"/>
                  </a:cubicBezTo>
                  <a:lnTo>
                    <a:pt x="2817" y="48"/>
                  </a:lnTo>
                  <a:cubicBezTo>
                    <a:pt x="2817" y="24"/>
                    <a:pt x="2793" y="0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7"/>
            <p:cNvSpPr/>
            <p:nvPr/>
          </p:nvSpPr>
          <p:spPr>
            <a:xfrm>
              <a:off x="2067517" y="3890999"/>
              <a:ext cx="121392" cy="7354"/>
            </a:xfrm>
            <a:custGeom>
              <a:avLst/>
              <a:gdLst/>
              <a:ahLst/>
              <a:cxnLst/>
              <a:rect l="l" t="t" r="r" b="b"/>
              <a:pathLst>
                <a:path w="3615" h="219" extrusionOk="0">
                  <a:moveTo>
                    <a:pt x="73" y="1"/>
                  </a:moveTo>
                  <a:cubicBezTo>
                    <a:pt x="36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8"/>
                  </a:cubicBezTo>
                  <a:lnTo>
                    <a:pt x="3614" y="61"/>
                  </a:lnTo>
                  <a:cubicBezTo>
                    <a:pt x="3614" y="25"/>
                    <a:pt x="3590" y="1"/>
                    <a:pt x="3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7"/>
            <p:cNvSpPr/>
            <p:nvPr/>
          </p:nvSpPr>
          <p:spPr>
            <a:xfrm>
              <a:off x="2077659" y="3903995"/>
              <a:ext cx="111251" cy="7354"/>
            </a:xfrm>
            <a:custGeom>
              <a:avLst/>
              <a:gdLst/>
              <a:ahLst/>
              <a:cxnLst/>
              <a:rect l="l" t="t" r="r" b="b"/>
              <a:pathLst>
                <a:path w="3313" h="219" extrusionOk="0">
                  <a:moveTo>
                    <a:pt x="61" y="1"/>
                  </a:moveTo>
                  <a:cubicBezTo>
                    <a:pt x="24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24" y="218"/>
                    <a:pt x="61" y="218"/>
                  </a:cubicBezTo>
                  <a:lnTo>
                    <a:pt x="3252" y="218"/>
                  </a:lnTo>
                  <a:cubicBezTo>
                    <a:pt x="3288" y="218"/>
                    <a:pt x="3312" y="194"/>
                    <a:pt x="3312" y="158"/>
                  </a:cubicBezTo>
                  <a:lnTo>
                    <a:pt x="3312" y="61"/>
                  </a:lnTo>
                  <a:cubicBezTo>
                    <a:pt x="3312" y="25"/>
                    <a:pt x="3288" y="1"/>
                    <a:pt x="3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7"/>
            <p:cNvSpPr/>
            <p:nvPr/>
          </p:nvSpPr>
          <p:spPr>
            <a:xfrm>
              <a:off x="2142605" y="3916991"/>
              <a:ext cx="46307" cy="7757"/>
            </a:xfrm>
            <a:custGeom>
              <a:avLst/>
              <a:gdLst/>
              <a:ahLst/>
              <a:cxnLst/>
              <a:rect l="l" t="t" r="r" b="b"/>
              <a:pathLst>
                <a:path w="1379" h="231" extrusionOk="0">
                  <a:moveTo>
                    <a:pt x="36" y="0"/>
                  </a:moveTo>
                  <a:cubicBezTo>
                    <a:pt x="12" y="0"/>
                    <a:pt x="0" y="25"/>
                    <a:pt x="0" y="37"/>
                  </a:cubicBezTo>
                  <a:lnTo>
                    <a:pt x="0" y="182"/>
                  </a:lnTo>
                  <a:cubicBezTo>
                    <a:pt x="0" y="206"/>
                    <a:pt x="12" y="230"/>
                    <a:pt x="36" y="230"/>
                  </a:cubicBezTo>
                  <a:lnTo>
                    <a:pt x="1342" y="230"/>
                  </a:lnTo>
                  <a:cubicBezTo>
                    <a:pt x="1366" y="230"/>
                    <a:pt x="1378" y="206"/>
                    <a:pt x="1378" y="182"/>
                  </a:cubicBezTo>
                  <a:lnTo>
                    <a:pt x="1378" y="37"/>
                  </a:lnTo>
                  <a:cubicBezTo>
                    <a:pt x="1378" y="25"/>
                    <a:pt x="1366" y="0"/>
                    <a:pt x="1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7"/>
            <p:cNvSpPr/>
            <p:nvPr/>
          </p:nvSpPr>
          <p:spPr>
            <a:xfrm>
              <a:off x="1541067" y="3477818"/>
              <a:ext cx="185932" cy="56045"/>
            </a:xfrm>
            <a:custGeom>
              <a:avLst/>
              <a:gdLst/>
              <a:ahLst/>
              <a:cxnLst/>
              <a:rect l="l" t="t" r="r" b="b"/>
              <a:pathLst>
                <a:path w="5537" h="1669" extrusionOk="0">
                  <a:moveTo>
                    <a:pt x="3445" y="0"/>
                  </a:moveTo>
                  <a:lnTo>
                    <a:pt x="2539" y="182"/>
                  </a:lnTo>
                  <a:cubicBezTo>
                    <a:pt x="702" y="484"/>
                    <a:pt x="194" y="1149"/>
                    <a:pt x="61" y="1475"/>
                  </a:cubicBezTo>
                  <a:cubicBezTo>
                    <a:pt x="25" y="1535"/>
                    <a:pt x="13" y="1608"/>
                    <a:pt x="1" y="1668"/>
                  </a:cubicBezTo>
                  <a:lnTo>
                    <a:pt x="5488" y="1668"/>
                  </a:lnTo>
                  <a:cubicBezTo>
                    <a:pt x="5536" y="0"/>
                    <a:pt x="3445" y="0"/>
                    <a:pt x="3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7"/>
            <p:cNvSpPr/>
            <p:nvPr/>
          </p:nvSpPr>
          <p:spPr>
            <a:xfrm>
              <a:off x="1541067" y="3526409"/>
              <a:ext cx="123407" cy="7455"/>
            </a:xfrm>
            <a:custGeom>
              <a:avLst/>
              <a:gdLst/>
              <a:ahLst/>
              <a:cxnLst/>
              <a:rect l="l" t="t" r="r" b="b"/>
              <a:pathLst>
                <a:path w="3675" h="222" extrusionOk="0">
                  <a:moveTo>
                    <a:pt x="274" y="1"/>
                  </a:moveTo>
                  <a:cubicBezTo>
                    <a:pt x="200" y="1"/>
                    <a:pt x="127" y="10"/>
                    <a:pt x="61" y="28"/>
                  </a:cubicBezTo>
                  <a:cubicBezTo>
                    <a:pt x="25" y="88"/>
                    <a:pt x="13" y="161"/>
                    <a:pt x="1" y="221"/>
                  </a:cubicBezTo>
                  <a:lnTo>
                    <a:pt x="3675" y="221"/>
                  </a:lnTo>
                  <a:cubicBezTo>
                    <a:pt x="3675" y="221"/>
                    <a:pt x="3578" y="88"/>
                    <a:pt x="3107" y="88"/>
                  </a:cubicBezTo>
                  <a:lnTo>
                    <a:pt x="714" y="88"/>
                  </a:lnTo>
                  <a:lnTo>
                    <a:pt x="496" y="28"/>
                  </a:lnTo>
                  <a:cubicBezTo>
                    <a:pt x="424" y="10"/>
                    <a:pt x="348" y="1"/>
                    <a:pt x="274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7"/>
            <p:cNvSpPr/>
            <p:nvPr/>
          </p:nvSpPr>
          <p:spPr>
            <a:xfrm>
              <a:off x="1619008" y="3446554"/>
              <a:ext cx="41841" cy="52385"/>
            </a:xfrm>
            <a:custGeom>
              <a:avLst/>
              <a:gdLst/>
              <a:ahLst/>
              <a:cxnLst/>
              <a:rect l="l" t="t" r="r" b="b"/>
              <a:pathLst>
                <a:path w="1246" h="1560" extrusionOk="0">
                  <a:moveTo>
                    <a:pt x="931" y="1"/>
                  </a:moveTo>
                  <a:lnTo>
                    <a:pt x="0" y="1004"/>
                  </a:lnTo>
                  <a:cubicBezTo>
                    <a:pt x="61" y="1101"/>
                    <a:pt x="109" y="1209"/>
                    <a:pt x="133" y="1318"/>
                  </a:cubicBezTo>
                  <a:cubicBezTo>
                    <a:pt x="157" y="1463"/>
                    <a:pt x="290" y="1560"/>
                    <a:pt x="447" y="1560"/>
                  </a:cubicBezTo>
                  <a:cubicBezTo>
                    <a:pt x="1245" y="1512"/>
                    <a:pt x="1197" y="1004"/>
                    <a:pt x="1197" y="1004"/>
                  </a:cubicBezTo>
                  <a:cubicBezTo>
                    <a:pt x="1028" y="750"/>
                    <a:pt x="931" y="1"/>
                    <a:pt x="931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7"/>
            <p:cNvSpPr/>
            <p:nvPr/>
          </p:nvSpPr>
          <p:spPr>
            <a:xfrm>
              <a:off x="1554869" y="3399070"/>
              <a:ext cx="30457" cy="37375"/>
            </a:xfrm>
            <a:custGeom>
              <a:avLst/>
              <a:gdLst/>
              <a:ahLst/>
              <a:cxnLst/>
              <a:rect l="l" t="t" r="r" b="b"/>
              <a:pathLst>
                <a:path w="907" h="1113" extrusionOk="0">
                  <a:moveTo>
                    <a:pt x="448" y="1"/>
                  </a:moveTo>
                  <a:lnTo>
                    <a:pt x="37" y="121"/>
                  </a:lnTo>
                  <a:cubicBezTo>
                    <a:pt x="37" y="121"/>
                    <a:pt x="1" y="1113"/>
                    <a:pt x="440" y="1113"/>
                  </a:cubicBezTo>
                  <a:cubicBezTo>
                    <a:pt x="442" y="1113"/>
                    <a:pt x="445" y="1113"/>
                    <a:pt x="448" y="1113"/>
                  </a:cubicBezTo>
                  <a:cubicBezTo>
                    <a:pt x="907" y="1088"/>
                    <a:pt x="448" y="1"/>
                    <a:pt x="448" y="1"/>
                  </a:cubicBezTo>
                  <a:close/>
                </a:path>
              </a:pathLst>
            </a:custGeom>
            <a:solidFill>
              <a:srgbClr val="2C1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7"/>
            <p:cNvSpPr/>
            <p:nvPr/>
          </p:nvSpPr>
          <p:spPr>
            <a:xfrm>
              <a:off x="1562592" y="3397861"/>
              <a:ext cx="84454" cy="94595"/>
            </a:xfrm>
            <a:custGeom>
              <a:avLst/>
              <a:gdLst/>
              <a:ahLst/>
              <a:cxnLst/>
              <a:rect l="l" t="t" r="r" b="b"/>
              <a:pathLst>
                <a:path w="2515" h="2817" extrusionOk="0">
                  <a:moveTo>
                    <a:pt x="1245" y="0"/>
                  </a:moveTo>
                  <a:cubicBezTo>
                    <a:pt x="1221" y="0"/>
                    <a:pt x="157" y="133"/>
                    <a:pt x="85" y="254"/>
                  </a:cubicBezTo>
                  <a:cubicBezTo>
                    <a:pt x="0" y="375"/>
                    <a:pt x="36" y="774"/>
                    <a:pt x="36" y="810"/>
                  </a:cubicBezTo>
                  <a:cubicBezTo>
                    <a:pt x="61" y="1161"/>
                    <a:pt x="133" y="1499"/>
                    <a:pt x="254" y="1838"/>
                  </a:cubicBezTo>
                  <a:lnTo>
                    <a:pt x="278" y="1886"/>
                  </a:lnTo>
                  <a:cubicBezTo>
                    <a:pt x="459" y="2357"/>
                    <a:pt x="762" y="2792"/>
                    <a:pt x="1306" y="2817"/>
                  </a:cubicBezTo>
                  <a:lnTo>
                    <a:pt x="1451" y="2817"/>
                  </a:lnTo>
                  <a:cubicBezTo>
                    <a:pt x="1837" y="2768"/>
                    <a:pt x="2381" y="2164"/>
                    <a:pt x="2490" y="1729"/>
                  </a:cubicBezTo>
                  <a:cubicBezTo>
                    <a:pt x="2490" y="1717"/>
                    <a:pt x="2502" y="1705"/>
                    <a:pt x="2502" y="1680"/>
                  </a:cubicBezTo>
                  <a:cubicBezTo>
                    <a:pt x="2502" y="1668"/>
                    <a:pt x="2502" y="1656"/>
                    <a:pt x="2502" y="1644"/>
                  </a:cubicBezTo>
                  <a:cubicBezTo>
                    <a:pt x="2514" y="1511"/>
                    <a:pt x="2514" y="1390"/>
                    <a:pt x="2502" y="1257"/>
                  </a:cubicBezTo>
                  <a:cubicBezTo>
                    <a:pt x="2442" y="858"/>
                    <a:pt x="2369" y="460"/>
                    <a:pt x="2285" y="73"/>
                  </a:cubicBezTo>
                  <a:cubicBezTo>
                    <a:pt x="2285" y="73"/>
                    <a:pt x="1269" y="0"/>
                    <a:pt x="124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7"/>
            <p:cNvSpPr/>
            <p:nvPr/>
          </p:nvSpPr>
          <p:spPr>
            <a:xfrm>
              <a:off x="1571525" y="3439401"/>
              <a:ext cx="80793" cy="53493"/>
            </a:xfrm>
            <a:custGeom>
              <a:avLst/>
              <a:gdLst/>
              <a:ahLst/>
              <a:cxnLst/>
              <a:rect l="l" t="t" r="r" b="b"/>
              <a:pathLst>
                <a:path w="2406" h="1593" extrusionOk="0">
                  <a:moveTo>
                    <a:pt x="2284" y="0"/>
                  </a:moveTo>
                  <a:cubicBezTo>
                    <a:pt x="2201" y="0"/>
                    <a:pt x="2115" y="16"/>
                    <a:pt x="2115" y="81"/>
                  </a:cubicBezTo>
                  <a:cubicBezTo>
                    <a:pt x="2043" y="335"/>
                    <a:pt x="1898" y="576"/>
                    <a:pt x="1704" y="770"/>
                  </a:cubicBezTo>
                  <a:lnTo>
                    <a:pt x="1656" y="770"/>
                  </a:lnTo>
                  <a:cubicBezTo>
                    <a:pt x="1583" y="758"/>
                    <a:pt x="1354" y="697"/>
                    <a:pt x="1233" y="673"/>
                  </a:cubicBezTo>
                  <a:cubicBezTo>
                    <a:pt x="1168" y="665"/>
                    <a:pt x="1102" y="661"/>
                    <a:pt x="1035" y="661"/>
                  </a:cubicBezTo>
                  <a:cubicBezTo>
                    <a:pt x="891" y="661"/>
                    <a:pt x="745" y="680"/>
                    <a:pt x="604" y="721"/>
                  </a:cubicBezTo>
                  <a:cubicBezTo>
                    <a:pt x="314" y="837"/>
                    <a:pt x="437" y="976"/>
                    <a:pt x="350" y="976"/>
                  </a:cubicBezTo>
                  <a:cubicBezTo>
                    <a:pt x="347" y="976"/>
                    <a:pt x="343" y="976"/>
                    <a:pt x="338" y="975"/>
                  </a:cubicBezTo>
                  <a:cubicBezTo>
                    <a:pt x="218" y="963"/>
                    <a:pt x="0" y="601"/>
                    <a:pt x="0" y="601"/>
                  </a:cubicBezTo>
                  <a:lnTo>
                    <a:pt x="0" y="601"/>
                  </a:lnTo>
                  <a:lnTo>
                    <a:pt x="12" y="649"/>
                  </a:lnTo>
                  <a:cubicBezTo>
                    <a:pt x="189" y="1121"/>
                    <a:pt x="401" y="1592"/>
                    <a:pt x="1017" y="1592"/>
                  </a:cubicBezTo>
                  <a:cubicBezTo>
                    <a:pt x="1032" y="1592"/>
                    <a:pt x="1048" y="1592"/>
                    <a:pt x="1064" y="1592"/>
                  </a:cubicBezTo>
                  <a:cubicBezTo>
                    <a:pt x="1100" y="1592"/>
                    <a:pt x="1148" y="1580"/>
                    <a:pt x="1197" y="1580"/>
                  </a:cubicBezTo>
                  <a:cubicBezTo>
                    <a:pt x="1777" y="1531"/>
                    <a:pt x="2309" y="854"/>
                    <a:pt x="2381" y="419"/>
                  </a:cubicBezTo>
                  <a:lnTo>
                    <a:pt x="2381" y="383"/>
                  </a:lnTo>
                  <a:cubicBezTo>
                    <a:pt x="2405" y="262"/>
                    <a:pt x="2405" y="129"/>
                    <a:pt x="2393" y="8"/>
                  </a:cubicBezTo>
                  <a:cubicBezTo>
                    <a:pt x="2365" y="4"/>
                    <a:pt x="2325" y="0"/>
                    <a:pt x="2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7"/>
            <p:cNvSpPr/>
            <p:nvPr/>
          </p:nvSpPr>
          <p:spPr>
            <a:xfrm>
              <a:off x="1547548" y="3366564"/>
              <a:ext cx="105173" cy="84286"/>
            </a:xfrm>
            <a:custGeom>
              <a:avLst/>
              <a:gdLst/>
              <a:ahLst/>
              <a:cxnLst/>
              <a:rect l="l" t="t" r="r" b="b"/>
              <a:pathLst>
                <a:path w="3132" h="2510" extrusionOk="0">
                  <a:moveTo>
                    <a:pt x="1804" y="1"/>
                  </a:moveTo>
                  <a:cubicBezTo>
                    <a:pt x="1656" y="1"/>
                    <a:pt x="1476" y="23"/>
                    <a:pt x="1258" y="86"/>
                  </a:cubicBezTo>
                  <a:cubicBezTo>
                    <a:pt x="1045" y="148"/>
                    <a:pt x="860" y="170"/>
                    <a:pt x="704" y="170"/>
                  </a:cubicBezTo>
                  <a:cubicBezTo>
                    <a:pt x="337" y="170"/>
                    <a:pt x="135" y="48"/>
                    <a:pt x="112" y="48"/>
                  </a:cubicBezTo>
                  <a:cubicBezTo>
                    <a:pt x="110" y="48"/>
                    <a:pt x="110" y="49"/>
                    <a:pt x="110" y="50"/>
                  </a:cubicBezTo>
                  <a:cubicBezTo>
                    <a:pt x="25" y="280"/>
                    <a:pt x="1" y="533"/>
                    <a:pt x="49" y="775"/>
                  </a:cubicBezTo>
                  <a:cubicBezTo>
                    <a:pt x="49" y="775"/>
                    <a:pt x="66" y="1310"/>
                    <a:pt x="807" y="1310"/>
                  </a:cubicBezTo>
                  <a:cubicBezTo>
                    <a:pt x="958" y="1310"/>
                    <a:pt x="1138" y="1288"/>
                    <a:pt x="1355" y="1234"/>
                  </a:cubicBezTo>
                  <a:cubicBezTo>
                    <a:pt x="1595" y="1177"/>
                    <a:pt x="1812" y="1124"/>
                    <a:pt x="1980" y="1124"/>
                  </a:cubicBezTo>
                  <a:cubicBezTo>
                    <a:pt x="2057" y="1124"/>
                    <a:pt x="2123" y="1135"/>
                    <a:pt x="2177" y="1162"/>
                  </a:cubicBezTo>
                  <a:cubicBezTo>
                    <a:pt x="2435" y="1960"/>
                    <a:pt x="2442" y="2348"/>
                    <a:pt x="2531" y="2348"/>
                  </a:cubicBezTo>
                  <a:cubicBezTo>
                    <a:pt x="2534" y="2348"/>
                    <a:pt x="2536" y="2347"/>
                    <a:pt x="2539" y="2346"/>
                  </a:cubicBezTo>
                  <a:cubicBezTo>
                    <a:pt x="2654" y="2312"/>
                    <a:pt x="2376" y="1688"/>
                    <a:pt x="2690" y="1688"/>
                  </a:cubicBezTo>
                  <a:cubicBezTo>
                    <a:pt x="2707" y="1688"/>
                    <a:pt x="2725" y="1690"/>
                    <a:pt x="2745" y="1694"/>
                  </a:cubicBezTo>
                  <a:cubicBezTo>
                    <a:pt x="3047" y="1754"/>
                    <a:pt x="2733" y="2504"/>
                    <a:pt x="2733" y="2504"/>
                  </a:cubicBezTo>
                  <a:cubicBezTo>
                    <a:pt x="2733" y="2504"/>
                    <a:pt x="2780" y="2510"/>
                    <a:pt x="2842" y="2510"/>
                  </a:cubicBezTo>
                  <a:cubicBezTo>
                    <a:pt x="2950" y="2510"/>
                    <a:pt x="3100" y="2490"/>
                    <a:pt x="3107" y="2383"/>
                  </a:cubicBezTo>
                  <a:cubicBezTo>
                    <a:pt x="3107" y="2274"/>
                    <a:pt x="3131" y="811"/>
                    <a:pt x="2878" y="461"/>
                  </a:cubicBezTo>
                  <a:cubicBezTo>
                    <a:pt x="2757" y="268"/>
                    <a:pt x="2551" y="147"/>
                    <a:pt x="2322" y="135"/>
                  </a:cubicBezTo>
                  <a:cubicBezTo>
                    <a:pt x="2322" y="135"/>
                    <a:pt x="2163" y="1"/>
                    <a:pt x="1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7"/>
            <p:cNvSpPr/>
            <p:nvPr/>
          </p:nvSpPr>
          <p:spPr>
            <a:xfrm>
              <a:off x="1546977" y="3701870"/>
              <a:ext cx="57455" cy="53291"/>
            </a:xfrm>
            <a:custGeom>
              <a:avLst/>
              <a:gdLst/>
              <a:ahLst/>
              <a:cxnLst/>
              <a:rect l="l" t="t" r="r" b="b"/>
              <a:pathLst>
                <a:path w="1711" h="1587" extrusionOk="0">
                  <a:moveTo>
                    <a:pt x="1190" y="0"/>
                  </a:moveTo>
                  <a:cubicBezTo>
                    <a:pt x="1106" y="145"/>
                    <a:pt x="1009" y="290"/>
                    <a:pt x="888" y="411"/>
                  </a:cubicBezTo>
                  <a:cubicBezTo>
                    <a:pt x="791" y="496"/>
                    <a:pt x="671" y="544"/>
                    <a:pt x="538" y="556"/>
                  </a:cubicBezTo>
                  <a:cubicBezTo>
                    <a:pt x="393" y="617"/>
                    <a:pt x="260" y="713"/>
                    <a:pt x="175" y="846"/>
                  </a:cubicBezTo>
                  <a:cubicBezTo>
                    <a:pt x="130" y="891"/>
                    <a:pt x="152" y="916"/>
                    <a:pt x="206" y="916"/>
                  </a:cubicBezTo>
                  <a:cubicBezTo>
                    <a:pt x="224" y="916"/>
                    <a:pt x="247" y="913"/>
                    <a:pt x="272" y="907"/>
                  </a:cubicBezTo>
                  <a:cubicBezTo>
                    <a:pt x="381" y="883"/>
                    <a:pt x="526" y="798"/>
                    <a:pt x="562" y="798"/>
                  </a:cubicBezTo>
                  <a:cubicBezTo>
                    <a:pt x="610" y="798"/>
                    <a:pt x="610" y="859"/>
                    <a:pt x="562" y="955"/>
                  </a:cubicBezTo>
                  <a:cubicBezTo>
                    <a:pt x="501" y="1076"/>
                    <a:pt x="417" y="1185"/>
                    <a:pt x="320" y="1269"/>
                  </a:cubicBezTo>
                  <a:cubicBezTo>
                    <a:pt x="248" y="1330"/>
                    <a:pt x="54" y="1439"/>
                    <a:pt x="18" y="1511"/>
                  </a:cubicBezTo>
                  <a:cubicBezTo>
                    <a:pt x="0" y="1555"/>
                    <a:pt x="8" y="1586"/>
                    <a:pt x="55" y="1586"/>
                  </a:cubicBezTo>
                  <a:cubicBezTo>
                    <a:pt x="73" y="1586"/>
                    <a:pt x="97" y="1582"/>
                    <a:pt x="127" y="1572"/>
                  </a:cubicBezTo>
                  <a:cubicBezTo>
                    <a:pt x="248" y="1511"/>
                    <a:pt x="368" y="1451"/>
                    <a:pt x="477" y="1378"/>
                  </a:cubicBezTo>
                  <a:cubicBezTo>
                    <a:pt x="526" y="1354"/>
                    <a:pt x="574" y="1318"/>
                    <a:pt x="610" y="1282"/>
                  </a:cubicBezTo>
                  <a:cubicBezTo>
                    <a:pt x="681" y="1299"/>
                    <a:pt x="758" y="1310"/>
                    <a:pt x="832" y="1310"/>
                  </a:cubicBezTo>
                  <a:cubicBezTo>
                    <a:pt x="860" y="1310"/>
                    <a:pt x="886" y="1309"/>
                    <a:pt x="912" y="1306"/>
                  </a:cubicBezTo>
                  <a:cubicBezTo>
                    <a:pt x="973" y="1294"/>
                    <a:pt x="1009" y="1282"/>
                    <a:pt x="1057" y="1245"/>
                  </a:cubicBezTo>
                  <a:cubicBezTo>
                    <a:pt x="1069" y="1245"/>
                    <a:pt x="1094" y="1245"/>
                    <a:pt x="1106" y="1233"/>
                  </a:cubicBezTo>
                  <a:cubicBezTo>
                    <a:pt x="1190" y="1197"/>
                    <a:pt x="1251" y="871"/>
                    <a:pt x="1299" y="786"/>
                  </a:cubicBezTo>
                  <a:cubicBezTo>
                    <a:pt x="1420" y="629"/>
                    <a:pt x="1565" y="496"/>
                    <a:pt x="1710" y="363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7"/>
            <p:cNvSpPr/>
            <p:nvPr/>
          </p:nvSpPr>
          <p:spPr>
            <a:xfrm>
              <a:off x="1582069" y="3515563"/>
              <a:ext cx="143722" cy="205812"/>
            </a:xfrm>
            <a:custGeom>
              <a:avLst/>
              <a:gdLst/>
              <a:ahLst/>
              <a:cxnLst/>
              <a:rect l="l" t="t" r="r" b="b"/>
              <a:pathLst>
                <a:path w="4280" h="6129" extrusionOk="0">
                  <a:moveTo>
                    <a:pt x="2623" y="0"/>
                  </a:moveTo>
                  <a:lnTo>
                    <a:pt x="2454" y="544"/>
                  </a:lnTo>
                  <a:cubicBezTo>
                    <a:pt x="2514" y="569"/>
                    <a:pt x="2575" y="617"/>
                    <a:pt x="2599" y="689"/>
                  </a:cubicBezTo>
                  <a:cubicBezTo>
                    <a:pt x="2587" y="1415"/>
                    <a:pt x="2406" y="2116"/>
                    <a:pt x="2067" y="2756"/>
                  </a:cubicBezTo>
                  <a:cubicBezTo>
                    <a:pt x="2055" y="2780"/>
                    <a:pt x="2031" y="2805"/>
                    <a:pt x="2007" y="2841"/>
                  </a:cubicBezTo>
                  <a:cubicBezTo>
                    <a:pt x="1149" y="4086"/>
                    <a:pt x="0" y="5693"/>
                    <a:pt x="0" y="5693"/>
                  </a:cubicBezTo>
                  <a:lnTo>
                    <a:pt x="484" y="6129"/>
                  </a:lnTo>
                  <a:cubicBezTo>
                    <a:pt x="484" y="6129"/>
                    <a:pt x="1233" y="5464"/>
                    <a:pt x="1874" y="4871"/>
                  </a:cubicBezTo>
                  <a:cubicBezTo>
                    <a:pt x="2454" y="4340"/>
                    <a:pt x="3360" y="2998"/>
                    <a:pt x="3518" y="2756"/>
                  </a:cubicBezTo>
                  <a:lnTo>
                    <a:pt x="3530" y="2732"/>
                  </a:lnTo>
                  <a:lnTo>
                    <a:pt x="3542" y="2708"/>
                  </a:lnTo>
                  <a:cubicBezTo>
                    <a:pt x="4086" y="1874"/>
                    <a:pt x="4279" y="544"/>
                    <a:pt x="4279" y="544"/>
                  </a:cubicBezTo>
                  <a:lnTo>
                    <a:pt x="3578" y="73"/>
                  </a:lnTo>
                  <a:lnTo>
                    <a:pt x="3227" y="242"/>
                  </a:lnTo>
                  <a:cubicBezTo>
                    <a:pt x="2998" y="146"/>
                    <a:pt x="2623" y="0"/>
                    <a:pt x="2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7"/>
            <p:cNvSpPr/>
            <p:nvPr/>
          </p:nvSpPr>
          <p:spPr>
            <a:xfrm>
              <a:off x="1522396" y="3534234"/>
              <a:ext cx="52788" cy="14507"/>
            </a:xfrm>
            <a:custGeom>
              <a:avLst/>
              <a:gdLst/>
              <a:ahLst/>
              <a:cxnLst/>
              <a:rect l="l" t="t" r="r" b="b"/>
              <a:pathLst>
                <a:path w="1572" h="432" extrusionOk="0">
                  <a:moveTo>
                    <a:pt x="1" y="0"/>
                  </a:moveTo>
                  <a:cubicBezTo>
                    <a:pt x="315" y="0"/>
                    <a:pt x="436" y="121"/>
                    <a:pt x="702" y="121"/>
                  </a:cubicBezTo>
                  <a:cubicBezTo>
                    <a:pt x="738" y="121"/>
                    <a:pt x="774" y="133"/>
                    <a:pt x="798" y="158"/>
                  </a:cubicBezTo>
                  <a:lnTo>
                    <a:pt x="871" y="206"/>
                  </a:lnTo>
                  <a:cubicBezTo>
                    <a:pt x="895" y="230"/>
                    <a:pt x="919" y="266"/>
                    <a:pt x="943" y="278"/>
                  </a:cubicBezTo>
                  <a:cubicBezTo>
                    <a:pt x="992" y="339"/>
                    <a:pt x="1040" y="375"/>
                    <a:pt x="1076" y="375"/>
                  </a:cubicBezTo>
                  <a:cubicBezTo>
                    <a:pt x="1083" y="378"/>
                    <a:pt x="1090" y="380"/>
                    <a:pt x="1098" y="380"/>
                  </a:cubicBezTo>
                  <a:cubicBezTo>
                    <a:pt x="1119" y="380"/>
                    <a:pt x="1143" y="369"/>
                    <a:pt x="1161" y="351"/>
                  </a:cubicBezTo>
                  <a:cubicBezTo>
                    <a:pt x="1161" y="351"/>
                    <a:pt x="1161" y="339"/>
                    <a:pt x="1161" y="327"/>
                  </a:cubicBezTo>
                  <a:cubicBezTo>
                    <a:pt x="1209" y="375"/>
                    <a:pt x="1245" y="411"/>
                    <a:pt x="1282" y="411"/>
                  </a:cubicBezTo>
                  <a:cubicBezTo>
                    <a:pt x="1289" y="415"/>
                    <a:pt x="1297" y="416"/>
                    <a:pt x="1305" y="416"/>
                  </a:cubicBezTo>
                  <a:cubicBezTo>
                    <a:pt x="1325" y="416"/>
                    <a:pt x="1346" y="408"/>
                    <a:pt x="1354" y="399"/>
                  </a:cubicBezTo>
                  <a:cubicBezTo>
                    <a:pt x="1378" y="411"/>
                    <a:pt x="1403" y="424"/>
                    <a:pt x="1427" y="424"/>
                  </a:cubicBezTo>
                  <a:cubicBezTo>
                    <a:pt x="1437" y="429"/>
                    <a:pt x="1447" y="431"/>
                    <a:pt x="1458" y="431"/>
                  </a:cubicBezTo>
                  <a:cubicBezTo>
                    <a:pt x="1473" y="431"/>
                    <a:pt x="1490" y="426"/>
                    <a:pt x="1511" y="411"/>
                  </a:cubicBezTo>
                  <a:cubicBezTo>
                    <a:pt x="1511" y="411"/>
                    <a:pt x="1523" y="387"/>
                    <a:pt x="1499" y="375"/>
                  </a:cubicBezTo>
                  <a:lnTo>
                    <a:pt x="1463" y="327"/>
                  </a:lnTo>
                  <a:lnTo>
                    <a:pt x="1475" y="327"/>
                  </a:lnTo>
                  <a:cubicBezTo>
                    <a:pt x="1511" y="327"/>
                    <a:pt x="1536" y="315"/>
                    <a:pt x="1560" y="303"/>
                  </a:cubicBezTo>
                  <a:cubicBezTo>
                    <a:pt x="1560" y="303"/>
                    <a:pt x="1572" y="278"/>
                    <a:pt x="1560" y="266"/>
                  </a:cubicBezTo>
                  <a:cubicBezTo>
                    <a:pt x="1536" y="254"/>
                    <a:pt x="1463" y="158"/>
                    <a:pt x="1403" y="85"/>
                  </a:cubicBezTo>
                  <a:cubicBezTo>
                    <a:pt x="1391" y="73"/>
                    <a:pt x="1366" y="49"/>
                    <a:pt x="1354" y="25"/>
                  </a:cubicBezTo>
                  <a:lnTo>
                    <a:pt x="1354" y="13"/>
                  </a:lnTo>
                  <a:cubicBezTo>
                    <a:pt x="1378" y="13"/>
                    <a:pt x="1415" y="13"/>
                    <a:pt x="1439" y="0"/>
                  </a:cubicBezTo>
                  <a:close/>
                </a:path>
              </a:pathLst>
            </a:custGeom>
            <a:solidFill>
              <a:srgbClr val="5FB0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7"/>
            <p:cNvSpPr/>
            <p:nvPr/>
          </p:nvSpPr>
          <p:spPr>
            <a:xfrm>
              <a:off x="1519978" y="3527551"/>
              <a:ext cx="52788" cy="21189"/>
            </a:xfrm>
            <a:custGeom>
              <a:avLst/>
              <a:gdLst/>
              <a:ahLst/>
              <a:cxnLst/>
              <a:rect l="l" t="t" r="r" b="b"/>
              <a:pathLst>
                <a:path w="1572" h="631" extrusionOk="0">
                  <a:moveTo>
                    <a:pt x="806" y="1"/>
                  </a:moveTo>
                  <a:cubicBezTo>
                    <a:pt x="411" y="1"/>
                    <a:pt x="0" y="199"/>
                    <a:pt x="0" y="199"/>
                  </a:cubicBezTo>
                  <a:cubicBezTo>
                    <a:pt x="314" y="199"/>
                    <a:pt x="435" y="320"/>
                    <a:pt x="701" y="320"/>
                  </a:cubicBezTo>
                  <a:cubicBezTo>
                    <a:pt x="737" y="320"/>
                    <a:pt x="774" y="332"/>
                    <a:pt x="798" y="357"/>
                  </a:cubicBezTo>
                  <a:lnTo>
                    <a:pt x="870" y="405"/>
                  </a:lnTo>
                  <a:lnTo>
                    <a:pt x="943" y="477"/>
                  </a:lnTo>
                  <a:cubicBezTo>
                    <a:pt x="967" y="526"/>
                    <a:pt x="1015" y="562"/>
                    <a:pt x="1076" y="574"/>
                  </a:cubicBezTo>
                  <a:cubicBezTo>
                    <a:pt x="1082" y="577"/>
                    <a:pt x="1090" y="579"/>
                    <a:pt x="1097" y="579"/>
                  </a:cubicBezTo>
                  <a:cubicBezTo>
                    <a:pt x="1118" y="579"/>
                    <a:pt x="1143" y="568"/>
                    <a:pt x="1160" y="550"/>
                  </a:cubicBezTo>
                  <a:cubicBezTo>
                    <a:pt x="1160" y="550"/>
                    <a:pt x="1160" y="538"/>
                    <a:pt x="1160" y="526"/>
                  </a:cubicBezTo>
                  <a:cubicBezTo>
                    <a:pt x="1209" y="574"/>
                    <a:pt x="1245" y="610"/>
                    <a:pt x="1281" y="610"/>
                  </a:cubicBezTo>
                  <a:cubicBezTo>
                    <a:pt x="1288" y="614"/>
                    <a:pt x="1296" y="615"/>
                    <a:pt x="1305" y="615"/>
                  </a:cubicBezTo>
                  <a:cubicBezTo>
                    <a:pt x="1325" y="615"/>
                    <a:pt x="1345" y="607"/>
                    <a:pt x="1354" y="598"/>
                  </a:cubicBezTo>
                  <a:cubicBezTo>
                    <a:pt x="1378" y="610"/>
                    <a:pt x="1402" y="623"/>
                    <a:pt x="1426" y="623"/>
                  </a:cubicBezTo>
                  <a:cubicBezTo>
                    <a:pt x="1436" y="628"/>
                    <a:pt x="1446" y="630"/>
                    <a:pt x="1457" y="630"/>
                  </a:cubicBezTo>
                  <a:cubicBezTo>
                    <a:pt x="1473" y="630"/>
                    <a:pt x="1490" y="625"/>
                    <a:pt x="1511" y="610"/>
                  </a:cubicBezTo>
                  <a:cubicBezTo>
                    <a:pt x="1511" y="610"/>
                    <a:pt x="1511" y="574"/>
                    <a:pt x="1511" y="574"/>
                  </a:cubicBezTo>
                  <a:cubicBezTo>
                    <a:pt x="1499" y="562"/>
                    <a:pt x="1487" y="550"/>
                    <a:pt x="1463" y="526"/>
                  </a:cubicBezTo>
                  <a:lnTo>
                    <a:pt x="1487" y="526"/>
                  </a:lnTo>
                  <a:cubicBezTo>
                    <a:pt x="1511" y="526"/>
                    <a:pt x="1535" y="514"/>
                    <a:pt x="1559" y="502"/>
                  </a:cubicBezTo>
                  <a:cubicBezTo>
                    <a:pt x="1559" y="502"/>
                    <a:pt x="1571" y="477"/>
                    <a:pt x="1559" y="465"/>
                  </a:cubicBezTo>
                  <a:cubicBezTo>
                    <a:pt x="1535" y="453"/>
                    <a:pt x="1463" y="357"/>
                    <a:pt x="1402" y="296"/>
                  </a:cubicBezTo>
                  <a:lnTo>
                    <a:pt x="1354" y="224"/>
                  </a:lnTo>
                  <a:cubicBezTo>
                    <a:pt x="1378" y="212"/>
                    <a:pt x="1414" y="212"/>
                    <a:pt x="1438" y="199"/>
                  </a:cubicBezTo>
                  <a:cubicBezTo>
                    <a:pt x="1475" y="187"/>
                    <a:pt x="1511" y="115"/>
                    <a:pt x="1390" y="115"/>
                  </a:cubicBezTo>
                  <a:cubicBezTo>
                    <a:pt x="1317" y="115"/>
                    <a:pt x="1257" y="103"/>
                    <a:pt x="1197" y="91"/>
                  </a:cubicBezTo>
                  <a:cubicBezTo>
                    <a:pt x="1081" y="25"/>
                    <a:pt x="944" y="1"/>
                    <a:pt x="806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7"/>
            <p:cNvSpPr/>
            <p:nvPr/>
          </p:nvSpPr>
          <p:spPr>
            <a:xfrm>
              <a:off x="1560544" y="3530171"/>
              <a:ext cx="10578" cy="4500"/>
            </a:xfrm>
            <a:custGeom>
              <a:avLst/>
              <a:gdLst/>
              <a:ahLst/>
              <a:cxnLst/>
              <a:rect l="l" t="t" r="r" b="b"/>
              <a:pathLst>
                <a:path w="315" h="134" extrusionOk="0">
                  <a:moveTo>
                    <a:pt x="242" y="109"/>
                  </a:moveTo>
                  <a:cubicBezTo>
                    <a:pt x="206" y="121"/>
                    <a:pt x="182" y="121"/>
                    <a:pt x="146" y="134"/>
                  </a:cubicBezTo>
                  <a:cubicBezTo>
                    <a:pt x="97" y="85"/>
                    <a:pt x="49" y="49"/>
                    <a:pt x="1" y="1"/>
                  </a:cubicBezTo>
                  <a:cubicBezTo>
                    <a:pt x="61" y="13"/>
                    <a:pt x="122" y="25"/>
                    <a:pt x="182" y="25"/>
                  </a:cubicBezTo>
                  <a:cubicBezTo>
                    <a:pt x="315" y="25"/>
                    <a:pt x="279" y="97"/>
                    <a:pt x="242" y="109"/>
                  </a:cubicBez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7"/>
            <p:cNvSpPr/>
            <p:nvPr/>
          </p:nvSpPr>
          <p:spPr>
            <a:xfrm>
              <a:off x="2208356" y="4563157"/>
              <a:ext cx="166422" cy="17495"/>
            </a:xfrm>
            <a:custGeom>
              <a:avLst/>
              <a:gdLst/>
              <a:ahLst/>
              <a:cxnLst/>
              <a:rect l="l" t="t" r="r" b="b"/>
              <a:pathLst>
                <a:path w="4956" h="521" extrusionOk="0">
                  <a:moveTo>
                    <a:pt x="1318" y="1"/>
                  </a:moveTo>
                  <a:cubicBezTo>
                    <a:pt x="532" y="49"/>
                    <a:pt x="0" y="146"/>
                    <a:pt x="0" y="242"/>
                  </a:cubicBezTo>
                  <a:cubicBezTo>
                    <a:pt x="0" y="400"/>
                    <a:pt x="1112" y="520"/>
                    <a:pt x="2478" y="520"/>
                  </a:cubicBezTo>
                  <a:cubicBezTo>
                    <a:pt x="3856" y="520"/>
                    <a:pt x="4956" y="400"/>
                    <a:pt x="4956" y="242"/>
                  </a:cubicBezTo>
                  <a:cubicBezTo>
                    <a:pt x="4956" y="134"/>
                    <a:pt x="4364" y="37"/>
                    <a:pt x="3493" y="1"/>
                  </a:cubicBezTo>
                  <a:lnTo>
                    <a:pt x="3457" y="158"/>
                  </a:lnTo>
                  <a:cubicBezTo>
                    <a:pt x="3433" y="218"/>
                    <a:pt x="3385" y="255"/>
                    <a:pt x="3312" y="267"/>
                  </a:cubicBezTo>
                  <a:lnTo>
                    <a:pt x="1487" y="267"/>
                  </a:lnTo>
                  <a:cubicBezTo>
                    <a:pt x="1427" y="255"/>
                    <a:pt x="1366" y="218"/>
                    <a:pt x="1354" y="158"/>
                  </a:cubicBez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7"/>
            <p:cNvSpPr/>
            <p:nvPr/>
          </p:nvSpPr>
          <p:spPr>
            <a:xfrm>
              <a:off x="2149489" y="4384909"/>
              <a:ext cx="125052" cy="75992"/>
            </a:xfrm>
            <a:custGeom>
              <a:avLst/>
              <a:gdLst/>
              <a:ahLst/>
              <a:cxnLst/>
              <a:rect l="l" t="t" r="r" b="b"/>
              <a:pathLst>
                <a:path w="3724" h="2263" extrusionOk="0">
                  <a:moveTo>
                    <a:pt x="979" y="1"/>
                  </a:moveTo>
                  <a:cubicBezTo>
                    <a:pt x="105" y="1"/>
                    <a:pt x="1" y="1018"/>
                    <a:pt x="1" y="1018"/>
                  </a:cubicBezTo>
                  <a:cubicBezTo>
                    <a:pt x="1" y="1018"/>
                    <a:pt x="409" y="769"/>
                    <a:pt x="1053" y="769"/>
                  </a:cubicBezTo>
                  <a:cubicBezTo>
                    <a:pt x="1328" y="769"/>
                    <a:pt x="1647" y="815"/>
                    <a:pt x="1995" y="945"/>
                  </a:cubicBezTo>
                  <a:cubicBezTo>
                    <a:pt x="3155" y="1380"/>
                    <a:pt x="3240" y="2263"/>
                    <a:pt x="3240" y="2263"/>
                  </a:cubicBezTo>
                  <a:lnTo>
                    <a:pt x="3651" y="2251"/>
                  </a:lnTo>
                  <a:cubicBezTo>
                    <a:pt x="3675" y="2178"/>
                    <a:pt x="3675" y="2118"/>
                    <a:pt x="3687" y="2057"/>
                  </a:cubicBezTo>
                  <a:cubicBezTo>
                    <a:pt x="3723" y="1513"/>
                    <a:pt x="3385" y="1465"/>
                    <a:pt x="3385" y="1465"/>
                  </a:cubicBezTo>
                  <a:cubicBezTo>
                    <a:pt x="3385" y="1465"/>
                    <a:pt x="3445" y="824"/>
                    <a:pt x="3083" y="510"/>
                  </a:cubicBezTo>
                  <a:cubicBezTo>
                    <a:pt x="2965" y="405"/>
                    <a:pt x="2841" y="367"/>
                    <a:pt x="2724" y="367"/>
                  </a:cubicBezTo>
                  <a:cubicBezTo>
                    <a:pt x="2410" y="367"/>
                    <a:pt x="2140" y="643"/>
                    <a:pt x="2140" y="643"/>
                  </a:cubicBezTo>
                  <a:cubicBezTo>
                    <a:pt x="2140" y="643"/>
                    <a:pt x="1959" y="51"/>
                    <a:pt x="1040" y="3"/>
                  </a:cubicBezTo>
                  <a:cubicBezTo>
                    <a:pt x="1019" y="1"/>
                    <a:pt x="999" y="1"/>
                    <a:pt x="979" y="1"/>
                  </a:cubicBezTo>
                  <a:close/>
                </a:path>
              </a:pathLst>
            </a:custGeom>
            <a:solidFill>
              <a:srgbClr val="61C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7"/>
            <p:cNvSpPr/>
            <p:nvPr/>
          </p:nvSpPr>
          <p:spPr>
            <a:xfrm>
              <a:off x="2149489" y="4383364"/>
              <a:ext cx="125052" cy="77536"/>
            </a:xfrm>
            <a:custGeom>
              <a:avLst/>
              <a:gdLst/>
              <a:ahLst/>
              <a:cxnLst/>
              <a:rect l="l" t="t" r="r" b="b"/>
              <a:pathLst>
                <a:path w="3724" h="2309" extrusionOk="0">
                  <a:moveTo>
                    <a:pt x="3240" y="2309"/>
                  </a:moveTo>
                  <a:cubicBezTo>
                    <a:pt x="3240" y="2309"/>
                    <a:pt x="3155" y="1426"/>
                    <a:pt x="1995" y="991"/>
                  </a:cubicBezTo>
                  <a:cubicBezTo>
                    <a:pt x="835" y="556"/>
                    <a:pt x="1" y="1064"/>
                    <a:pt x="1" y="1064"/>
                  </a:cubicBezTo>
                  <a:cubicBezTo>
                    <a:pt x="1" y="1064"/>
                    <a:pt x="109" y="0"/>
                    <a:pt x="1040" y="49"/>
                  </a:cubicBezTo>
                  <a:cubicBezTo>
                    <a:pt x="1959" y="97"/>
                    <a:pt x="2140" y="689"/>
                    <a:pt x="2140" y="689"/>
                  </a:cubicBezTo>
                  <a:cubicBezTo>
                    <a:pt x="2140" y="689"/>
                    <a:pt x="2648" y="169"/>
                    <a:pt x="3083" y="556"/>
                  </a:cubicBezTo>
                  <a:cubicBezTo>
                    <a:pt x="3445" y="870"/>
                    <a:pt x="3385" y="1511"/>
                    <a:pt x="3385" y="1511"/>
                  </a:cubicBezTo>
                  <a:cubicBezTo>
                    <a:pt x="3385" y="1511"/>
                    <a:pt x="3723" y="1559"/>
                    <a:pt x="3687" y="2103"/>
                  </a:cubicBezTo>
                  <a:cubicBezTo>
                    <a:pt x="3675" y="2164"/>
                    <a:pt x="3675" y="2224"/>
                    <a:pt x="3651" y="22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7"/>
            <p:cNvSpPr/>
            <p:nvPr/>
          </p:nvSpPr>
          <p:spPr>
            <a:xfrm>
              <a:off x="2232300" y="4324094"/>
              <a:ext cx="49967" cy="136402"/>
            </a:xfrm>
            <a:custGeom>
              <a:avLst/>
              <a:gdLst/>
              <a:ahLst/>
              <a:cxnLst/>
              <a:rect l="l" t="t" r="r" b="b"/>
              <a:pathLst>
                <a:path w="1488" h="4062" extrusionOk="0">
                  <a:moveTo>
                    <a:pt x="49" y="1"/>
                  </a:moveTo>
                  <a:lnTo>
                    <a:pt x="0" y="49"/>
                  </a:lnTo>
                  <a:cubicBezTo>
                    <a:pt x="25" y="61"/>
                    <a:pt x="1415" y="1294"/>
                    <a:pt x="1427" y="4062"/>
                  </a:cubicBezTo>
                  <a:lnTo>
                    <a:pt x="1487" y="4062"/>
                  </a:lnTo>
                  <a:cubicBezTo>
                    <a:pt x="1475" y="1258"/>
                    <a:pt x="61" y="13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7"/>
            <p:cNvSpPr/>
            <p:nvPr/>
          </p:nvSpPr>
          <p:spPr>
            <a:xfrm>
              <a:off x="2213830" y="4310728"/>
              <a:ext cx="21323" cy="16085"/>
            </a:xfrm>
            <a:custGeom>
              <a:avLst/>
              <a:gdLst/>
              <a:ahLst/>
              <a:cxnLst/>
              <a:rect l="l" t="t" r="r" b="b"/>
              <a:pathLst>
                <a:path w="635" h="479" extrusionOk="0">
                  <a:moveTo>
                    <a:pt x="301" y="1"/>
                  </a:moveTo>
                  <a:cubicBezTo>
                    <a:pt x="131" y="1"/>
                    <a:pt x="1" y="238"/>
                    <a:pt x="176" y="374"/>
                  </a:cubicBezTo>
                  <a:cubicBezTo>
                    <a:pt x="282" y="442"/>
                    <a:pt x="410" y="478"/>
                    <a:pt x="538" y="478"/>
                  </a:cubicBezTo>
                  <a:cubicBezTo>
                    <a:pt x="570" y="478"/>
                    <a:pt x="603" y="476"/>
                    <a:pt x="635" y="471"/>
                  </a:cubicBezTo>
                  <a:cubicBezTo>
                    <a:pt x="623" y="314"/>
                    <a:pt x="538" y="157"/>
                    <a:pt x="430" y="48"/>
                  </a:cubicBezTo>
                  <a:cubicBezTo>
                    <a:pt x="387" y="15"/>
                    <a:pt x="343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7"/>
            <p:cNvSpPr/>
            <p:nvPr/>
          </p:nvSpPr>
          <p:spPr>
            <a:xfrm>
              <a:off x="2218296" y="4330508"/>
              <a:ext cx="20920" cy="16387"/>
            </a:xfrm>
            <a:custGeom>
              <a:avLst/>
              <a:gdLst/>
              <a:ahLst/>
              <a:cxnLst/>
              <a:rect l="l" t="t" r="r" b="b"/>
              <a:pathLst>
                <a:path w="623" h="488" extrusionOk="0">
                  <a:moveTo>
                    <a:pt x="561" y="1"/>
                  </a:moveTo>
                  <a:cubicBezTo>
                    <a:pt x="415" y="1"/>
                    <a:pt x="280" y="39"/>
                    <a:pt x="164" y="124"/>
                  </a:cubicBezTo>
                  <a:cubicBezTo>
                    <a:pt x="0" y="268"/>
                    <a:pt x="134" y="488"/>
                    <a:pt x="299" y="488"/>
                  </a:cubicBezTo>
                  <a:cubicBezTo>
                    <a:pt x="342" y="488"/>
                    <a:pt x="387" y="473"/>
                    <a:pt x="429" y="438"/>
                  </a:cubicBezTo>
                  <a:cubicBezTo>
                    <a:pt x="538" y="317"/>
                    <a:pt x="599" y="160"/>
                    <a:pt x="623" y="3"/>
                  </a:cubicBezTo>
                  <a:cubicBezTo>
                    <a:pt x="602" y="1"/>
                    <a:pt x="581" y="1"/>
                    <a:pt x="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7"/>
            <p:cNvSpPr/>
            <p:nvPr/>
          </p:nvSpPr>
          <p:spPr>
            <a:xfrm>
              <a:off x="2238781" y="4314993"/>
              <a:ext cx="21424" cy="15883"/>
            </a:xfrm>
            <a:custGeom>
              <a:avLst/>
              <a:gdLst/>
              <a:ahLst/>
              <a:cxnLst/>
              <a:rect l="l" t="t" r="r" b="b"/>
              <a:pathLst>
                <a:path w="638" h="473" extrusionOk="0">
                  <a:moveTo>
                    <a:pt x="339" y="0"/>
                  </a:moveTo>
                  <a:cubicBezTo>
                    <a:pt x="300" y="0"/>
                    <a:pt x="259" y="13"/>
                    <a:pt x="218" y="42"/>
                  </a:cubicBezTo>
                  <a:cubicBezTo>
                    <a:pt x="97" y="163"/>
                    <a:pt x="25" y="308"/>
                    <a:pt x="1" y="465"/>
                  </a:cubicBezTo>
                  <a:cubicBezTo>
                    <a:pt x="34" y="470"/>
                    <a:pt x="67" y="472"/>
                    <a:pt x="100" y="472"/>
                  </a:cubicBezTo>
                  <a:cubicBezTo>
                    <a:pt x="227" y="472"/>
                    <a:pt x="355" y="438"/>
                    <a:pt x="460" y="380"/>
                  </a:cubicBezTo>
                  <a:cubicBezTo>
                    <a:pt x="637" y="242"/>
                    <a:pt x="510" y="0"/>
                    <a:pt x="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7"/>
            <p:cNvSpPr/>
            <p:nvPr/>
          </p:nvSpPr>
          <p:spPr>
            <a:xfrm>
              <a:off x="2231192" y="4348944"/>
              <a:ext cx="21827" cy="15514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530" y="1"/>
                  </a:moveTo>
                  <a:cubicBezTo>
                    <a:pt x="410" y="1"/>
                    <a:pt x="287" y="28"/>
                    <a:pt x="178" y="82"/>
                  </a:cubicBezTo>
                  <a:cubicBezTo>
                    <a:pt x="0" y="211"/>
                    <a:pt x="114" y="461"/>
                    <a:pt x="287" y="461"/>
                  </a:cubicBezTo>
                  <a:cubicBezTo>
                    <a:pt x="325" y="461"/>
                    <a:pt x="367" y="449"/>
                    <a:pt x="408" y="421"/>
                  </a:cubicBezTo>
                  <a:cubicBezTo>
                    <a:pt x="529" y="312"/>
                    <a:pt x="614" y="167"/>
                    <a:pt x="650" y="10"/>
                  </a:cubicBezTo>
                  <a:cubicBezTo>
                    <a:pt x="611" y="4"/>
                    <a:pt x="571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7"/>
            <p:cNvSpPr/>
            <p:nvPr/>
          </p:nvSpPr>
          <p:spPr>
            <a:xfrm>
              <a:off x="2252583" y="4334873"/>
              <a:ext cx="23607" cy="15514"/>
            </a:xfrm>
            <a:custGeom>
              <a:avLst/>
              <a:gdLst/>
              <a:ahLst/>
              <a:cxnLst/>
              <a:rect l="l" t="t" r="r" b="b"/>
              <a:pathLst>
                <a:path w="703" h="462" extrusionOk="0">
                  <a:moveTo>
                    <a:pt x="399" y="1"/>
                  </a:moveTo>
                  <a:cubicBezTo>
                    <a:pt x="361" y="1"/>
                    <a:pt x="320" y="13"/>
                    <a:pt x="279" y="42"/>
                  </a:cubicBezTo>
                  <a:cubicBezTo>
                    <a:pt x="146" y="139"/>
                    <a:pt x="49" y="284"/>
                    <a:pt x="1" y="441"/>
                  </a:cubicBezTo>
                  <a:cubicBezTo>
                    <a:pt x="60" y="455"/>
                    <a:pt x="120" y="461"/>
                    <a:pt x="181" y="461"/>
                  </a:cubicBezTo>
                  <a:cubicBezTo>
                    <a:pt x="281" y="461"/>
                    <a:pt x="381" y="443"/>
                    <a:pt x="472" y="405"/>
                  </a:cubicBezTo>
                  <a:cubicBezTo>
                    <a:pt x="703" y="294"/>
                    <a:pt x="584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7"/>
            <p:cNvSpPr/>
            <p:nvPr/>
          </p:nvSpPr>
          <p:spPr>
            <a:xfrm>
              <a:off x="2281395" y="4273756"/>
              <a:ext cx="60511" cy="186738"/>
            </a:xfrm>
            <a:custGeom>
              <a:avLst/>
              <a:gdLst/>
              <a:ahLst/>
              <a:cxnLst/>
              <a:rect l="l" t="t" r="r" b="b"/>
              <a:pathLst>
                <a:path w="1802" h="5561" extrusionOk="0">
                  <a:moveTo>
                    <a:pt x="1741" y="1"/>
                  </a:moveTo>
                  <a:cubicBezTo>
                    <a:pt x="1729" y="13"/>
                    <a:pt x="1" y="1850"/>
                    <a:pt x="327" y="5561"/>
                  </a:cubicBezTo>
                  <a:lnTo>
                    <a:pt x="412" y="5561"/>
                  </a:lnTo>
                  <a:cubicBezTo>
                    <a:pt x="98" y="1886"/>
                    <a:pt x="1790" y="73"/>
                    <a:pt x="1802" y="61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7"/>
            <p:cNvSpPr/>
            <p:nvPr/>
          </p:nvSpPr>
          <p:spPr>
            <a:xfrm>
              <a:off x="2338651" y="4254782"/>
              <a:ext cx="27233" cy="22667"/>
            </a:xfrm>
            <a:custGeom>
              <a:avLst/>
              <a:gdLst/>
              <a:ahLst/>
              <a:cxnLst/>
              <a:rect l="l" t="t" r="r" b="b"/>
              <a:pathLst>
                <a:path w="811" h="675" extrusionOk="0">
                  <a:moveTo>
                    <a:pt x="418" y="1"/>
                  </a:moveTo>
                  <a:cubicBezTo>
                    <a:pt x="356" y="1"/>
                    <a:pt x="290" y="25"/>
                    <a:pt x="230" y="82"/>
                  </a:cubicBezTo>
                  <a:cubicBezTo>
                    <a:pt x="85" y="239"/>
                    <a:pt x="12" y="457"/>
                    <a:pt x="0" y="675"/>
                  </a:cubicBezTo>
                  <a:cubicBezTo>
                    <a:pt x="218" y="675"/>
                    <a:pt x="435" y="602"/>
                    <a:pt x="604" y="469"/>
                  </a:cubicBezTo>
                  <a:cubicBezTo>
                    <a:pt x="810" y="282"/>
                    <a:pt x="632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7"/>
            <p:cNvSpPr/>
            <p:nvPr/>
          </p:nvSpPr>
          <p:spPr>
            <a:xfrm>
              <a:off x="2334185" y="4282285"/>
              <a:ext cx="29013" cy="20920"/>
            </a:xfrm>
            <a:custGeom>
              <a:avLst/>
              <a:gdLst/>
              <a:ahLst/>
              <a:cxnLst/>
              <a:rect l="l" t="t" r="r" b="b"/>
              <a:pathLst>
                <a:path w="864" h="623" extrusionOk="0">
                  <a:moveTo>
                    <a:pt x="147" y="1"/>
                  </a:moveTo>
                  <a:cubicBezTo>
                    <a:pt x="98" y="1"/>
                    <a:pt x="49" y="5"/>
                    <a:pt x="0" y="13"/>
                  </a:cubicBezTo>
                  <a:cubicBezTo>
                    <a:pt x="36" y="230"/>
                    <a:pt x="145" y="424"/>
                    <a:pt x="302" y="569"/>
                  </a:cubicBezTo>
                  <a:cubicBezTo>
                    <a:pt x="355" y="606"/>
                    <a:pt x="410" y="622"/>
                    <a:pt x="461" y="622"/>
                  </a:cubicBezTo>
                  <a:cubicBezTo>
                    <a:pt x="691" y="622"/>
                    <a:pt x="864" y="299"/>
                    <a:pt x="617" y="121"/>
                  </a:cubicBezTo>
                  <a:cubicBezTo>
                    <a:pt x="476" y="47"/>
                    <a:pt x="314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7"/>
            <p:cNvSpPr/>
            <p:nvPr/>
          </p:nvSpPr>
          <p:spPr>
            <a:xfrm>
              <a:off x="2304667" y="4263715"/>
              <a:ext cx="29953" cy="20215"/>
            </a:xfrm>
            <a:custGeom>
              <a:avLst/>
              <a:gdLst/>
              <a:ahLst/>
              <a:cxnLst/>
              <a:rect l="l" t="t" r="r" b="b"/>
              <a:pathLst>
                <a:path w="892" h="602" extrusionOk="0">
                  <a:moveTo>
                    <a:pt x="395" y="0"/>
                  </a:moveTo>
                  <a:cubicBezTo>
                    <a:pt x="159" y="0"/>
                    <a:pt x="0" y="354"/>
                    <a:pt x="263" y="505"/>
                  </a:cubicBezTo>
                  <a:cubicBezTo>
                    <a:pt x="392" y="570"/>
                    <a:pt x="537" y="602"/>
                    <a:pt x="680" y="602"/>
                  </a:cubicBezTo>
                  <a:cubicBezTo>
                    <a:pt x="752" y="602"/>
                    <a:pt x="823" y="594"/>
                    <a:pt x="891" y="578"/>
                  </a:cubicBezTo>
                  <a:cubicBezTo>
                    <a:pt x="891" y="578"/>
                    <a:pt x="795" y="191"/>
                    <a:pt x="541" y="46"/>
                  </a:cubicBezTo>
                  <a:cubicBezTo>
                    <a:pt x="491" y="14"/>
                    <a:pt x="441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7"/>
            <p:cNvSpPr/>
            <p:nvPr/>
          </p:nvSpPr>
          <p:spPr>
            <a:xfrm>
              <a:off x="2317931" y="4308210"/>
              <a:ext cx="30121" cy="19980"/>
            </a:xfrm>
            <a:custGeom>
              <a:avLst/>
              <a:gdLst/>
              <a:ahLst/>
              <a:cxnLst/>
              <a:rect l="l" t="t" r="r" b="b"/>
              <a:pathLst>
                <a:path w="897" h="595" extrusionOk="0">
                  <a:moveTo>
                    <a:pt x="262" y="1"/>
                  </a:moveTo>
                  <a:cubicBezTo>
                    <a:pt x="174" y="1"/>
                    <a:pt x="86" y="13"/>
                    <a:pt x="1" y="38"/>
                  </a:cubicBezTo>
                  <a:cubicBezTo>
                    <a:pt x="61" y="244"/>
                    <a:pt x="194" y="425"/>
                    <a:pt x="363" y="558"/>
                  </a:cubicBezTo>
                  <a:cubicBezTo>
                    <a:pt x="412" y="583"/>
                    <a:pt x="458" y="594"/>
                    <a:pt x="502" y="594"/>
                  </a:cubicBezTo>
                  <a:cubicBezTo>
                    <a:pt x="752" y="594"/>
                    <a:pt x="897" y="229"/>
                    <a:pt x="629" y="75"/>
                  </a:cubicBezTo>
                  <a:cubicBezTo>
                    <a:pt x="509" y="25"/>
                    <a:pt x="385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7"/>
            <p:cNvSpPr/>
            <p:nvPr/>
          </p:nvSpPr>
          <p:spPr>
            <a:xfrm>
              <a:off x="2288212" y="4292561"/>
              <a:ext cx="30155" cy="19174"/>
            </a:xfrm>
            <a:custGeom>
              <a:avLst/>
              <a:gdLst/>
              <a:ahLst/>
              <a:cxnLst/>
              <a:rect l="l" t="t" r="r" b="b"/>
              <a:pathLst>
                <a:path w="898" h="571" extrusionOk="0">
                  <a:moveTo>
                    <a:pt x="384" y="1"/>
                  </a:moveTo>
                  <a:cubicBezTo>
                    <a:pt x="132" y="1"/>
                    <a:pt x="0" y="377"/>
                    <a:pt x="257" y="516"/>
                  </a:cubicBezTo>
                  <a:cubicBezTo>
                    <a:pt x="360" y="553"/>
                    <a:pt x="469" y="571"/>
                    <a:pt x="578" y="571"/>
                  </a:cubicBezTo>
                  <a:cubicBezTo>
                    <a:pt x="686" y="571"/>
                    <a:pt x="795" y="553"/>
                    <a:pt x="898" y="516"/>
                  </a:cubicBezTo>
                  <a:cubicBezTo>
                    <a:pt x="813" y="311"/>
                    <a:pt x="680" y="142"/>
                    <a:pt x="487" y="21"/>
                  </a:cubicBezTo>
                  <a:cubicBezTo>
                    <a:pt x="451" y="7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7"/>
            <p:cNvSpPr/>
            <p:nvPr/>
          </p:nvSpPr>
          <p:spPr>
            <a:xfrm>
              <a:off x="2305775" y="4337392"/>
              <a:ext cx="31129" cy="19275"/>
            </a:xfrm>
            <a:custGeom>
              <a:avLst/>
              <a:gdLst/>
              <a:ahLst/>
              <a:cxnLst/>
              <a:rect l="l" t="t" r="r" b="b"/>
              <a:pathLst>
                <a:path w="927" h="574" extrusionOk="0">
                  <a:moveTo>
                    <a:pt x="365" y="1"/>
                  </a:moveTo>
                  <a:cubicBezTo>
                    <a:pt x="241" y="1"/>
                    <a:pt x="117" y="23"/>
                    <a:pt x="0" y="64"/>
                  </a:cubicBezTo>
                  <a:cubicBezTo>
                    <a:pt x="85" y="269"/>
                    <a:pt x="230" y="439"/>
                    <a:pt x="423" y="547"/>
                  </a:cubicBezTo>
                  <a:cubicBezTo>
                    <a:pt x="463" y="565"/>
                    <a:pt x="502" y="573"/>
                    <a:pt x="538" y="573"/>
                  </a:cubicBezTo>
                  <a:cubicBezTo>
                    <a:pt x="795" y="573"/>
                    <a:pt x="927" y="167"/>
                    <a:pt x="641" y="40"/>
                  </a:cubicBezTo>
                  <a:cubicBezTo>
                    <a:pt x="552" y="14"/>
                    <a:pt x="459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7"/>
            <p:cNvSpPr/>
            <p:nvPr/>
          </p:nvSpPr>
          <p:spPr>
            <a:xfrm>
              <a:off x="2274881" y="4323892"/>
              <a:ext cx="31733" cy="18805"/>
            </a:xfrm>
            <a:custGeom>
              <a:avLst/>
              <a:gdLst/>
              <a:ahLst/>
              <a:cxnLst/>
              <a:rect l="l" t="t" r="r" b="b"/>
              <a:pathLst>
                <a:path w="945" h="560" extrusionOk="0">
                  <a:moveTo>
                    <a:pt x="384" y="0"/>
                  </a:moveTo>
                  <a:cubicBezTo>
                    <a:pt x="114" y="0"/>
                    <a:pt x="1" y="418"/>
                    <a:pt x="304" y="526"/>
                  </a:cubicBezTo>
                  <a:cubicBezTo>
                    <a:pt x="383" y="548"/>
                    <a:pt x="463" y="559"/>
                    <a:pt x="542" y="559"/>
                  </a:cubicBezTo>
                  <a:cubicBezTo>
                    <a:pt x="679" y="559"/>
                    <a:pt x="814" y="527"/>
                    <a:pt x="944" y="466"/>
                  </a:cubicBezTo>
                  <a:cubicBezTo>
                    <a:pt x="848" y="272"/>
                    <a:pt x="690" y="115"/>
                    <a:pt x="485" y="19"/>
                  </a:cubicBezTo>
                  <a:cubicBezTo>
                    <a:pt x="449" y="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7"/>
            <p:cNvSpPr/>
            <p:nvPr/>
          </p:nvSpPr>
          <p:spPr>
            <a:xfrm>
              <a:off x="2297649" y="4364290"/>
              <a:ext cx="31935" cy="18268"/>
            </a:xfrm>
            <a:custGeom>
              <a:avLst/>
              <a:gdLst/>
              <a:ahLst/>
              <a:cxnLst/>
              <a:rect l="l" t="t" r="r" b="b"/>
              <a:pathLst>
                <a:path w="951" h="544" extrusionOk="0">
                  <a:moveTo>
                    <a:pt x="485" y="0"/>
                  </a:moveTo>
                  <a:cubicBezTo>
                    <a:pt x="316" y="0"/>
                    <a:pt x="151" y="48"/>
                    <a:pt x="0" y="133"/>
                  </a:cubicBezTo>
                  <a:cubicBezTo>
                    <a:pt x="121" y="314"/>
                    <a:pt x="290" y="459"/>
                    <a:pt x="496" y="532"/>
                  </a:cubicBezTo>
                  <a:cubicBezTo>
                    <a:pt x="525" y="540"/>
                    <a:pt x="552" y="544"/>
                    <a:pt x="578" y="544"/>
                  </a:cubicBezTo>
                  <a:cubicBezTo>
                    <a:pt x="865" y="544"/>
                    <a:pt x="950" y="90"/>
                    <a:pt x="629" y="12"/>
                  </a:cubicBezTo>
                  <a:cubicBezTo>
                    <a:pt x="581" y="4"/>
                    <a:pt x="533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7"/>
            <p:cNvSpPr/>
            <p:nvPr/>
          </p:nvSpPr>
          <p:spPr>
            <a:xfrm>
              <a:off x="2266351" y="4356331"/>
              <a:ext cx="32136" cy="18167"/>
            </a:xfrm>
            <a:custGeom>
              <a:avLst/>
              <a:gdLst/>
              <a:ahLst/>
              <a:cxnLst/>
              <a:rect l="l" t="t" r="r" b="b"/>
              <a:pathLst>
                <a:path w="957" h="541" extrusionOk="0">
                  <a:moveTo>
                    <a:pt x="372" y="1"/>
                  </a:moveTo>
                  <a:cubicBezTo>
                    <a:pt x="64" y="1"/>
                    <a:pt x="0" y="483"/>
                    <a:pt x="340" y="539"/>
                  </a:cubicBezTo>
                  <a:cubicBezTo>
                    <a:pt x="358" y="540"/>
                    <a:pt x="377" y="541"/>
                    <a:pt x="395" y="541"/>
                  </a:cubicBezTo>
                  <a:cubicBezTo>
                    <a:pt x="594" y="541"/>
                    <a:pt x="790" y="481"/>
                    <a:pt x="957" y="370"/>
                  </a:cubicBezTo>
                  <a:cubicBezTo>
                    <a:pt x="824" y="189"/>
                    <a:pt x="642" y="68"/>
                    <a:pt x="437" y="7"/>
                  </a:cubicBezTo>
                  <a:cubicBezTo>
                    <a:pt x="414" y="3"/>
                    <a:pt x="393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7"/>
            <p:cNvSpPr/>
            <p:nvPr/>
          </p:nvSpPr>
          <p:spPr>
            <a:xfrm>
              <a:off x="2293585" y="4392633"/>
              <a:ext cx="32875" cy="18637"/>
            </a:xfrm>
            <a:custGeom>
              <a:avLst/>
              <a:gdLst/>
              <a:ahLst/>
              <a:cxnLst/>
              <a:rect l="l" t="t" r="r" b="b"/>
              <a:pathLst>
                <a:path w="979" h="555" extrusionOk="0">
                  <a:moveTo>
                    <a:pt x="560" y="1"/>
                  </a:moveTo>
                  <a:cubicBezTo>
                    <a:pt x="353" y="1"/>
                    <a:pt x="167" y="62"/>
                    <a:pt x="1" y="184"/>
                  </a:cubicBezTo>
                  <a:cubicBezTo>
                    <a:pt x="133" y="353"/>
                    <a:pt x="315" y="486"/>
                    <a:pt x="532" y="546"/>
                  </a:cubicBezTo>
                  <a:cubicBezTo>
                    <a:pt x="557" y="552"/>
                    <a:pt x="580" y="554"/>
                    <a:pt x="602" y="554"/>
                  </a:cubicBezTo>
                  <a:cubicBezTo>
                    <a:pt x="918" y="554"/>
                    <a:pt x="978" y="25"/>
                    <a:pt x="617" y="2"/>
                  </a:cubicBezTo>
                  <a:cubicBezTo>
                    <a:pt x="598" y="1"/>
                    <a:pt x="579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7"/>
            <p:cNvSpPr/>
            <p:nvPr/>
          </p:nvSpPr>
          <p:spPr>
            <a:xfrm>
              <a:off x="2262590" y="4388200"/>
              <a:ext cx="31834" cy="18335"/>
            </a:xfrm>
            <a:custGeom>
              <a:avLst/>
              <a:gdLst/>
              <a:ahLst/>
              <a:cxnLst/>
              <a:rect l="l" t="t" r="r" b="b"/>
              <a:pathLst>
                <a:path w="948" h="546" extrusionOk="0">
                  <a:moveTo>
                    <a:pt x="368" y="0"/>
                  </a:moveTo>
                  <a:cubicBezTo>
                    <a:pt x="28" y="0"/>
                    <a:pt x="1" y="510"/>
                    <a:pt x="355" y="545"/>
                  </a:cubicBezTo>
                  <a:cubicBezTo>
                    <a:pt x="573" y="533"/>
                    <a:pt x="778" y="461"/>
                    <a:pt x="948" y="316"/>
                  </a:cubicBezTo>
                  <a:cubicBezTo>
                    <a:pt x="948" y="316"/>
                    <a:pt x="682" y="13"/>
                    <a:pt x="392" y="1"/>
                  </a:cubicBezTo>
                  <a:cubicBezTo>
                    <a:pt x="384" y="1"/>
                    <a:pt x="376" y="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7"/>
            <p:cNvSpPr/>
            <p:nvPr/>
          </p:nvSpPr>
          <p:spPr>
            <a:xfrm>
              <a:off x="2292376" y="4429169"/>
              <a:ext cx="31397" cy="17965"/>
            </a:xfrm>
            <a:custGeom>
              <a:avLst/>
              <a:gdLst/>
              <a:ahLst/>
              <a:cxnLst/>
              <a:rect l="l" t="t" r="r" b="b"/>
              <a:pathLst>
                <a:path w="935" h="535" extrusionOk="0">
                  <a:moveTo>
                    <a:pt x="550" y="1"/>
                  </a:moveTo>
                  <a:cubicBezTo>
                    <a:pt x="353" y="1"/>
                    <a:pt x="166" y="61"/>
                    <a:pt x="0" y="183"/>
                  </a:cubicBezTo>
                  <a:cubicBezTo>
                    <a:pt x="133" y="353"/>
                    <a:pt x="315" y="473"/>
                    <a:pt x="532" y="534"/>
                  </a:cubicBezTo>
                  <a:cubicBezTo>
                    <a:pt x="540" y="534"/>
                    <a:pt x="548" y="535"/>
                    <a:pt x="556" y="535"/>
                  </a:cubicBezTo>
                  <a:cubicBezTo>
                    <a:pt x="874" y="535"/>
                    <a:pt x="935" y="73"/>
                    <a:pt x="605" y="2"/>
                  </a:cubicBezTo>
                  <a:cubicBezTo>
                    <a:pt x="586" y="1"/>
                    <a:pt x="568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7"/>
            <p:cNvSpPr/>
            <p:nvPr/>
          </p:nvSpPr>
          <p:spPr>
            <a:xfrm>
              <a:off x="2261112" y="4424702"/>
              <a:ext cx="31700" cy="17932"/>
            </a:xfrm>
            <a:custGeom>
              <a:avLst/>
              <a:gdLst/>
              <a:ahLst/>
              <a:cxnLst/>
              <a:rect l="l" t="t" r="r" b="b"/>
              <a:pathLst>
                <a:path w="944" h="534" extrusionOk="0">
                  <a:moveTo>
                    <a:pt x="365" y="0"/>
                  </a:moveTo>
                  <a:cubicBezTo>
                    <a:pt x="34" y="0"/>
                    <a:pt x="0" y="511"/>
                    <a:pt x="351" y="534"/>
                  </a:cubicBezTo>
                  <a:cubicBezTo>
                    <a:pt x="569" y="534"/>
                    <a:pt x="786" y="449"/>
                    <a:pt x="943" y="316"/>
                  </a:cubicBezTo>
                  <a:cubicBezTo>
                    <a:pt x="943" y="316"/>
                    <a:pt x="690" y="14"/>
                    <a:pt x="399" y="2"/>
                  </a:cubicBezTo>
                  <a:cubicBezTo>
                    <a:pt x="388" y="1"/>
                    <a:pt x="37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7"/>
            <p:cNvSpPr/>
            <p:nvPr/>
          </p:nvSpPr>
          <p:spPr>
            <a:xfrm>
              <a:off x="2292667" y="4314062"/>
              <a:ext cx="184690" cy="147349"/>
            </a:xfrm>
            <a:custGeom>
              <a:avLst/>
              <a:gdLst/>
              <a:ahLst/>
              <a:cxnLst/>
              <a:rect l="l" t="t" r="r" b="b"/>
              <a:pathLst>
                <a:path w="5500" h="4388" extrusionOk="0">
                  <a:moveTo>
                    <a:pt x="508" y="4388"/>
                  </a:moveTo>
                  <a:cubicBezTo>
                    <a:pt x="508" y="4388"/>
                    <a:pt x="0" y="2744"/>
                    <a:pt x="1052" y="2490"/>
                  </a:cubicBezTo>
                  <a:cubicBezTo>
                    <a:pt x="1052" y="2490"/>
                    <a:pt x="1112" y="302"/>
                    <a:pt x="2671" y="858"/>
                  </a:cubicBezTo>
                  <a:cubicBezTo>
                    <a:pt x="2671" y="858"/>
                    <a:pt x="2901" y="0"/>
                    <a:pt x="3807" y="37"/>
                  </a:cubicBezTo>
                  <a:cubicBezTo>
                    <a:pt x="4714" y="73"/>
                    <a:pt x="4678" y="943"/>
                    <a:pt x="4678" y="943"/>
                  </a:cubicBezTo>
                  <a:cubicBezTo>
                    <a:pt x="4678" y="943"/>
                    <a:pt x="5500" y="1076"/>
                    <a:pt x="5500" y="1765"/>
                  </a:cubicBezTo>
                  <a:cubicBezTo>
                    <a:pt x="5500" y="1765"/>
                    <a:pt x="1438" y="617"/>
                    <a:pt x="1088" y="437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7"/>
            <p:cNvSpPr/>
            <p:nvPr/>
          </p:nvSpPr>
          <p:spPr>
            <a:xfrm>
              <a:off x="2226625" y="4460466"/>
              <a:ext cx="124615" cy="111654"/>
            </a:xfrm>
            <a:custGeom>
              <a:avLst/>
              <a:gdLst/>
              <a:ahLst/>
              <a:cxnLst/>
              <a:rect l="l" t="t" r="r" b="b"/>
              <a:pathLst>
                <a:path w="3711" h="3325" fill="none" extrusionOk="0">
                  <a:moveTo>
                    <a:pt x="49" y="363"/>
                  </a:moveTo>
                  <a:lnTo>
                    <a:pt x="810" y="3216"/>
                  </a:lnTo>
                  <a:cubicBezTo>
                    <a:pt x="822" y="3276"/>
                    <a:pt x="883" y="3313"/>
                    <a:pt x="955" y="3325"/>
                  </a:cubicBezTo>
                  <a:lnTo>
                    <a:pt x="2768" y="3325"/>
                  </a:lnTo>
                  <a:cubicBezTo>
                    <a:pt x="2841" y="3313"/>
                    <a:pt x="2889" y="3276"/>
                    <a:pt x="2913" y="3216"/>
                  </a:cubicBezTo>
                  <a:lnTo>
                    <a:pt x="3662" y="363"/>
                  </a:lnTo>
                  <a:cubicBezTo>
                    <a:pt x="3711" y="182"/>
                    <a:pt x="3578" y="1"/>
                    <a:pt x="3397" y="1"/>
                  </a:cubicBezTo>
                  <a:lnTo>
                    <a:pt x="327" y="1"/>
                  </a:lnTo>
                  <a:cubicBezTo>
                    <a:pt x="145" y="1"/>
                    <a:pt x="0" y="182"/>
                    <a:pt x="49" y="363"/>
                  </a:cubicBezTo>
                  <a:close/>
                </a:path>
              </a:pathLst>
            </a:custGeom>
            <a:solidFill>
              <a:schemeClr val="accent2"/>
            </a:solidFill>
            <a:ln w="2125" cap="flat" cmpd="sng">
              <a:solidFill>
                <a:schemeClr val="accent2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7"/>
            <p:cNvSpPr/>
            <p:nvPr/>
          </p:nvSpPr>
          <p:spPr>
            <a:xfrm>
              <a:off x="2307790" y="4472253"/>
              <a:ext cx="17092" cy="90129"/>
            </a:xfrm>
            <a:custGeom>
              <a:avLst/>
              <a:gdLst/>
              <a:ahLst/>
              <a:cxnLst/>
              <a:rect l="l" t="t" r="r" b="b"/>
              <a:pathLst>
                <a:path w="509" h="2684" fill="none" extrusionOk="0">
                  <a:moveTo>
                    <a:pt x="508" y="0"/>
                  </a:moveTo>
                  <a:lnTo>
                    <a:pt x="1" y="2684"/>
                  </a:lnTo>
                </a:path>
              </a:pathLst>
            </a:custGeom>
            <a:noFill/>
            <a:ln w="2125" cap="rnd" cmpd="sng">
              <a:solidFill>
                <a:schemeClr val="accent4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66"/>
          <p:cNvSpPr txBox="1">
            <a:spLocks noGrp="1"/>
          </p:cNvSpPr>
          <p:nvPr>
            <p:ph type="title"/>
          </p:nvPr>
        </p:nvSpPr>
        <p:spPr>
          <a:xfrm>
            <a:off x="2434174" y="84913"/>
            <a:ext cx="4594500" cy="666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Foundation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66"/>
          <p:cNvSpPr/>
          <p:nvPr/>
        </p:nvSpPr>
        <p:spPr>
          <a:xfrm flipH="1">
            <a:off x="3083040" y="1214142"/>
            <a:ext cx="96151" cy="81703"/>
          </a:xfrm>
          <a:custGeom>
            <a:avLst/>
            <a:gdLst/>
            <a:ahLst/>
            <a:cxnLst/>
            <a:rect l="l" t="t" r="r" b="b"/>
            <a:pathLst>
              <a:path w="945" h="803" extrusionOk="0">
                <a:moveTo>
                  <a:pt x="534" y="0"/>
                </a:moveTo>
                <a:cubicBezTo>
                  <a:pt x="185" y="0"/>
                  <a:pt x="1" y="410"/>
                  <a:pt x="226" y="666"/>
                </a:cubicBezTo>
                <a:cubicBezTo>
                  <a:pt x="309" y="760"/>
                  <a:pt x="418" y="803"/>
                  <a:pt x="526" y="803"/>
                </a:cubicBezTo>
                <a:cubicBezTo>
                  <a:pt x="714" y="803"/>
                  <a:pt x="898" y="672"/>
                  <a:pt x="924" y="451"/>
                </a:cubicBezTo>
                <a:cubicBezTo>
                  <a:pt x="944" y="215"/>
                  <a:pt x="760" y="21"/>
                  <a:pt x="534" y="0"/>
                </a:cubicBezTo>
                <a:close/>
              </a:path>
            </a:pathLst>
          </a:cu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66"/>
          <p:cNvSpPr/>
          <p:nvPr/>
        </p:nvSpPr>
        <p:spPr>
          <a:xfrm flipH="1">
            <a:off x="2737814" y="1214142"/>
            <a:ext cx="96050" cy="81703"/>
          </a:xfrm>
          <a:custGeom>
            <a:avLst/>
            <a:gdLst/>
            <a:ahLst/>
            <a:cxnLst/>
            <a:rect l="l" t="t" r="r" b="b"/>
            <a:pathLst>
              <a:path w="944" h="803" extrusionOk="0">
                <a:moveTo>
                  <a:pt x="533" y="0"/>
                </a:moveTo>
                <a:cubicBezTo>
                  <a:pt x="185" y="0"/>
                  <a:pt x="0" y="410"/>
                  <a:pt x="226" y="666"/>
                </a:cubicBezTo>
                <a:cubicBezTo>
                  <a:pt x="312" y="760"/>
                  <a:pt x="422" y="803"/>
                  <a:pt x="531" y="803"/>
                </a:cubicBezTo>
                <a:cubicBezTo>
                  <a:pt x="719" y="803"/>
                  <a:pt x="900" y="672"/>
                  <a:pt x="933" y="451"/>
                </a:cubicBezTo>
                <a:cubicBezTo>
                  <a:pt x="943" y="215"/>
                  <a:pt x="769" y="21"/>
                  <a:pt x="533" y="0"/>
                </a:cubicBezTo>
                <a:close/>
              </a:path>
            </a:pathLst>
          </a:custGeom>
          <a:solidFill>
            <a:srgbClr val="F79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0" name="Google Shape;2980;p66"/>
          <p:cNvGrpSpPr/>
          <p:nvPr/>
        </p:nvGrpSpPr>
        <p:grpSpPr>
          <a:xfrm>
            <a:off x="174013" y="2499574"/>
            <a:ext cx="1449821" cy="2556134"/>
            <a:chOff x="991475" y="307619"/>
            <a:chExt cx="2440903" cy="4400849"/>
          </a:xfrm>
        </p:grpSpPr>
        <p:sp>
          <p:nvSpPr>
            <p:cNvPr id="2981" name="Google Shape;2981;p66"/>
            <p:cNvSpPr/>
            <p:nvPr/>
          </p:nvSpPr>
          <p:spPr>
            <a:xfrm flipH="1">
              <a:off x="1389910" y="2113695"/>
              <a:ext cx="802279" cy="535497"/>
            </a:xfrm>
            <a:custGeom>
              <a:avLst/>
              <a:gdLst/>
              <a:ahLst/>
              <a:cxnLst/>
              <a:rect l="l" t="t" r="r" b="b"/>
              <a:pathLst>
                <a:path w="7885" h="5263" extrusionOk="0">
                  <a:moveTo>
                    <a:pt x="6688" y="0"/>
                  </a:moveTo>
                  <a:cubicBezTo>
                    <a:pt x="6313" y="0"/>
                    <a:pt x="5948" y="195"/>
                    <a:pt x="5752" y="539"/>
                  </a:cubicBezTo>
                  <a:lnTo>
                    <a:pt x="4224" y="3030"/>
                  </a:lnTo>
                  <a:lnTo>
                    <a:pt x="267" y="1677"/>
                  </a:lnTo>
                  <a:lnTo>
                    <a:pt x="1" y="2794"/>
                  </a:lnTo>
                  <a:cubicBezTo>
                    <a:pt x="1" y="2794"/>
                    <a:pt x="2815" y="5263"/>
                    <a:pt x="4589" y="5263"/>
                  </a:cubicBezTo>
                  <a:cubicBezTo>
                    <a:pt x="4698" y="5263"/>
                    <a:pt x="4802" y="5254"/>
                    <a:pt x="4901" y="5234"/>
                  </a:cubicBezTo>
                  <a:cubicBezTo>
                    <a:pt x="6101" y="4988"/>
                    <a:pt x="7095" y="2702"/>
                    <a:pt x="7648" y="1441"/>
                  </a:cubicBezTo>
                  <a:cubicBezTo>
                    <a:pt x="7884" y="908"/>
                    <a:pt x="7669" y="293"/>
                    <a:pt x="7156" y="27"/>
                  </a:cubicBezTo>
                  <a:lnTo>
                    <a:pt x="7156" y="27"/>
                  </a:lnTo>
                  <a:lnTo>
                    <a:pt x="7197" y="129"/>
                  </a:lnTo>
                  <a:cubicBezTo>
                    <a:pt x="7036" y="42"/>
                    <a:pt x="6861" y="0"/>
                    <a:pt x="6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6"/>
            <p:cNvSpPr/>
            <p:nvPr/>
          </p:nvSpPr>
          <p:spPr>
            <a:xfrm flipH="1">
              <a:off x="2059611" y="1747148"/>
              <a:ext cx="319284" cy="631140"/>
            </a:xfrm>
            <a:custGeom>
              <a:avLst/>
              <a:gdLst/>
              <a:ahLst/>
              <a:cxnLst/>
              <a:rect l="l" t="t" r="r" b="b"/>
              <a:pathLst>
                <a:path w="3138" h="6203" extrusionOk="0">
                  <a:moveTo>
                    <a:pt x="831" y="0"/>
                  </a:moveTo>
                  <a:lnTo>
                    <a:pt x="1" y="328"/>
                  </a:lnTo>
                  <a:lnTo>
                    <a:pt x="2307" y="6202"/>
                  </a:lnTo>
                  <a:lnTo>
                    <a:pt x="3138" y="5874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6"/>
            <p:cNvSpPr/>
            <p:nvPr/>
          </p:nvSpPr>
          <p:spPr>
            <a:xfrm flipH="1">
              <a:off x="1860389" y="1888171"/>
              <a:ext cx="484013" cy="928344"/>
            </a:xfrm>
            <a:custGeom>
              <a:avLst/>
              <a:gdLst/>
              <a:ahLst/>
              <a:cxnLst/>
              <a:rect l="l" t="t" r="r" b="b"/>
              <a:pathLst>
                <a:path w="4757" h="9124" extrusionOk="0">
                  <a:moveTo>
                    <a:pt x="1085" y="1"/>
                  </a:moveTo>
                  <a:cubicBezTo>
                    <a:pt x="1017" y="1"/>
                    <a:pt x="948" y="13"/>
                    <a:pt x="882" y="39"/>
                  </a:cubicBezTo>
                  <a:lnTo>
                    <a:pt x="441" y="213"/>
                  </a:lnTo>
                  <a:cubicBezTo>
                    <a:pt x="144" y="336"/>
                    <a:pt x="0" y="665"/>
                    <a:pt x="113" y="962"/>
                  </a:cubicBezTo>
                  <a:lnTo>
                    <a:pt x="3137" y="8763"/>
                  </a:lnTo>
                  <a:cubicBezTo>
                    <a:pt x="3223" y="8982"/>
                    <a:pt x="3441" y="9124"/>
                    <a:pt x="3671" y="9124"/>
                  </a:cubicBezTo>
                  <a:cubicBezTo>
                    <a:pt x="3742" y="9124"/>
                    <a:pt x="3815" y="9110"/>
                    <a:pt x="3885" y="9081"/>
                  </a:cubicBezTo>
                  <a:lnTo>
                    <a:pt x="4316" y="8907"/>
                  </a:lnTo>
                  <a:cubicBezTo>
                    <a:pt x="4613" y="8794"/>
                    <a:pt x="4757" y="8466"/>
                    <a:pt x="4644" y="8169"/>
                  </a:cubicBezTo>
                  <a:lnTo>
                    <a:pt x="1620" y="367"/>
                  </a:lnTo>
                  <a:cubicBezTo>
                    <a:pt x="1533" y="139"/>
                    <a:pt x="1313" y="1"/>
                    <a:pt x="1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6"/>
            <p:cNvSpPr/>
            <p:nvPr/>
          </p:nvSpPr>
          <p:spPr>
            <a:xfrm flipH="1">
              <a:off x="2254660" y="1644892"/>
              <a:ext cx="194032" cy="164933"/>
            </a:xfrm>
            <a:custGeom>
              <a:avLst/>
              <a:gdLst/>
              <a:ahLst/>
              <a:cxnLst/>
              <a:rect l="l" t="t" r="r" b="b"/>
              <a:pathLst>
                <a:path w="1907" h="1621" extrusionOk="0">
                  <a:moveTo>
                    <a:pt x="1507" y="1"/>
                  </a:moveTo>
                  <a:lnTo>
                    <a:pt x="0" y="595"/>
                  </a:lnTo>
                  <a:lnTo>
                    <a:pt x="400" y="1620"/>
                  </a:lnTo>
                  <a:lnTo>
                    <a:pt x="1907" y="1026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6"/>
            <p:cNvSpPr/>
            <p:nvPr/>
          </p:nvSpPr>
          <p:spPr>
            <a:xfrm flipH="1">
              <a:off x="1817544" y="307619"/>
              <a:ext cx="1614835" cy="1460687"/>
            </a:xfrm>
            <a:custGeom>
              <a:avLst/>
              <a:gdLst/>
              <a:ahLst/>
              <a:cxnLst/>
              <a:rect l="l" t="t" r="r" b="b"/>
              <a:pathLst>
                <a:path w="15871" h="14356" extrusionOk="0">
                  <a:moveTo>
                    <a:pt x="7756" y="1651"/>
                  </a:moveTo>
                  <a:cubicBezTo>
                    <a:pt x="7781" y="1651"/>
                    <a:pt x="7807" y="1651"/>
                    <a:pt x="7833" y="1652"/>
                  </a:cubicBezTo>
                  <a:cubicBezTo>
                    <a:pt x="10068" y="1693"/>
                    <a:pt x="12057" y="3077"/>
                    <a:pt x="12877" y="5158"/>
                  </a:cubicBezTo>
                  <a:cubicBezTo>
                    <a:pt x="13994" y="7987"/>
                    <a:pt x="12600" y="11196"/>
                    <a:pt x="9760" y="12323"/>
                  </a:cubicBezTo>
                  <a:cubicBezTo>
                    <a:pt x="9105" y="12578"/>
                    <a:pt x="8422" y="12702"/>
                    <a:pt x="7745" y="12702"/>
                  </a:cubicBezTo>
                  <a:cubicBezTo>
                    <a:pt x="6270" y="12702"/>
                    <a:pt x="4824" y="12114"/>
                    <a:pt x="3763" y="11011"/>
                  </a:cubicBezTo>
                  <a:cubicBezTo>
                    <a:pt x="2215" y="9412"/>
                    <a:pt x="1785" y="7023"/>
                    <a:pt x="2666" y="4973"/>
                  </a:cubicBezTo>
                  <a:cubicBezTo>
                    <a:pt x="3548" y="2947"/>
                    <a:pt x="5551" y="1651"/>
                    <a:pt x="7756" y="1651"/>
                  </a:cubicBezTo>
                  <a:close/>
                  <a:moveTo>
                    <a:pt x="7737" y="0"/>
                  </a:moveTo>
                  <a:cubicBezTo>
                    <a:pt x="4886" y="0"/>
                    <a:pt x="2301" y="1701"/>
                    <a:pt x="1159" y="4317"/>
                  </a:cubicBezTo>
                  <a:cubicBezTo>
                    <a:pt x="1" y="6982"/>
                    <a:pt x="565" y="10078"/>
                    <a:pt x="2574" y="12159"/>
                  </a:cubicBezTo>
                  <a:cubicBezTo>
                    <a:pt x="3957" y="13592"/>
                    <a:pt x="5836" y="14356"/>
                    <a:pt x="7748" y="14356"/>
                  </a:cubicBezTo>
                  <a:cubicBezTo>
                    <a:pt x="8628" y="14356"/>
                    <a:pt x="9516" y="14194"/>
                    <a:pt x="10365" y="13861"/>
                  </a:cubicBezTo>
                  <a:cubicBezTo>
                    <a:pt x="14056" y="12406"/>
                    <a:pt x="15870" y="8233"/>
                    <a:pt x="14414" y="4543"/>
                  </a:cubicBezTo>
                  <a:cubicBezTo>
                    <a:pt x="13348" y="1847"/>
                    <a:pt x="10765" y="53"/>
                    <a:pt x="7864" y="1"/>
                  </a:cubicBezTo>
                  <a:cubicBezTo>
                    <a:pt x="7821" y="1"/>
                    <a:pt x="7779" y="0"/>
                    <a:pt x="77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6"/>
            <p:cNvSpPr/>
            <p:nvPr/>
          </p:nvSpPr>
          <p:spPr>
            <a:xfrm flipH="1">
              <a:off x="2042916" y="475605"/>
              <a:ext cx="1204792" cy="1124513"/>
            </a:xfrm>
            <a:custGeom>
              <a:avLst/>
              <a:gdLst/>
              <a:ahLst/>
              <a:cxnLst/>
              <a:rect l="l" t="t" r="r" b="b"/>
              <a:pathLst>
                <a:path w="11841" h="11052" extrusionOk="0">
                  <a:moveTo>
                    <a:pt x="5918" y="1"/>
                  </a:moveTo>
                  <a:cubicBezTo>
                    <a:pt x="3224" y="1"/>
                    <a:pt x="871" y="1960"/>
                    <a:pt x="462" y="4706"/>
                  </a:cubicBezTo>
                  <a:cubicBezTo>
                    <a:pt x="0" y="7720"/>
                    <a:pt x="2081" y="10529"/>
                    <a:pt x="5095" y="10990"/>
                  </a:cubicBezTo>
                  <a:cubicBezTo>
                    <a:pt x="5373" y="11032"/>
                    <a:pt x="5648" y="11052"/>
                    <a:pt x="5920" y="11052"/>
                  </a:cubicBezTo>
                  <a:cubicBezTo>
                    <a:pt x="8615" y="11052"/>
                    <a:pt x="10970" y="9084"/>
                    <a:pt x="11380" y="6346"/>
                  </a:cubicBezTo>
                  <a:cubicBezTo>
                    <a:pt x="11841" y="3332"/>
                    <a:pt x="9760" y="513"/>
                    <a:pt x="6746" y="62"/>
                  </a:cubicBezTo>
                  <a:cubicBezTo>
                    <a:pt x="6467" y="21"/>
                    <a:pt x="6191" y="1"/>
                    <a:pt x="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6"/>
            <p:cNvSpPr/>
            <p:nvPr/>
          </p:nvSpPr>
          <p:spPr>
            <a:xfrm flipH="1">
              <a:off x="1103089" y="2086884"/>
              <a:ext cx="563376" cy="961005"/>
            </a:xfrm>
            <a:custGeom>
              <a:avLst/>
              <a:gdLst/>
              <a:ahLst/>
              <a:cxnLst/>
              <a:rect l="l" t="t" r="r" b="b"/>
              <a:pathLst>
                <a:path w="5537" h="9445" extrusionOk="0">
                  <a:moveTo>
                    <a:pt x="2412" y="1"/>
                  </a:moveTo>
                  <a:cubicBezTo>
                    <a:pt x="1857" y="1"/>
                    <a:pt x="1549" y="280"/>
                    <a:pt x="1549" y="280"/>
                  </a:cubicBezTo>
                  <a:cubicBezTo>
                    <a:pt x="1549" y="280"/>
                    <a:pt x="185" y="547"/>
                    <a:pt x="113" y="3519"/>
                  </a:cubicBezTo>
                  <a:cubicBezTo>
                    <a:pt x="52" y="5765"/>
                    <a:pt x="1" y="9445"/>
                    <a:pt x="1" y="9445"/>
                  </a:cubicBezTo>
                  <a:lnTo>
                    <a:pt x="4891" y="9445"/>
                  </a:lnTo>
                  <a:cubicBezTo>
                    <a:pt x="4891" y="9445"/>
                    <a:pt x="5536" y="1982"/>
                    <a:pt x="4152" y="793"/>
                  </a:cubicBezTo>
                  <a:cubicBezTo>
                    <a:pt x="3439" y="174"/>
                    <a:pt x="2849" y="1"/>
                    <a:pt x="2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6"/>
            <p:cNvSpPr/>
            <p:nvPr/>
          </p:nvSpPr>
          <p:spPr>
            <a:xfrm flipH="1">
              <a:off x="1363868" y="1749183"/>
              <a:ext cx="303615" cy="402717"/>
            </a:xfrm>
            <a:custGeom>
              <a:avLst/>
              <a:gdLst/>
              <a:ahLst/>
              <a:cxnLst/>
              <a:rect l="l" t="t" r="r" b="b"/>
              <a:pathLst>
                <a:path w="2984" h="3958" extrusionOk="0">
                  <a:moveTo>
                    <a:pt x="298" y="1"/>
                  </a:moveTo>
                  <a:cubicBezTo>
                    <a:pt x="298" y="1"/>
                    <a:pt x="0" y="2051"/>
                    <a:pt x="339" y="2533"/>
                  </a:cubicBezTo>
                  <a:cubicBezTo>
                    <a:pt x="677" y="3025"/>
                    <a:pt x="1518" y="3066"/>
                    <a:pt x="1518" y="3066"/>
                  </a:cubicBezTo>
                  <a:lnTo>
                    <a:pt x="1559" y="3958"/>
                  </a:lnTo>
                  <a:lnTo>
                    <a:pt x="2748" y="3548"/>
                  </a:lnTo>
                  <a:lnTo>
                    <a:pt x="2789" y="2533"/>
                  </a:lnTo>
                  <a:lnTo>
                    <a:pt x="2984" y="7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6"/>
            <p:cNvSpPr/>
            <p:nvPr/>
          </p:nvSpPr>
          <p:spPr>
            <a:xfrm flipH="1">
              <a:off x="1276263" y="1660764"/>
              <a:ext cx="417266" cy="331595"/>
            </a:xfrm>
            <a:custGeom>
              <a:avLst/>
              <a:gdLst/>
              <a:ahLst/>
              <a:cxnLst/>
              <a:rect l="l" t="t" r="r" b="b"/>
              <a:pathLst>
                <a:path w="4101" h="3259" extrusionOk="0">
                  <a:moveTo>
                    <a:pt x="1771" y="0"/>
                  </a:moveTo>
                  <a:cubicBezTo>
                    <a:pt x="1023" y="0"/>
                    <a:pt x="215" y="60"/>
                    <a:pt x="215" y="60"/>
                  </a:cubicBezTo>
                  <a:cubicBezTo>
                    <a:pt x="215" y="60"/>
                    <a:pt x="0" y="439"/>
                    <a:pt x="564" y="870"/>
                  </a:cubicBezTo>
                  <a:lnTo>
                    <a:pt x="2061" y="911"/>
                  </a:lnTo>
                  <a:cubicBezTo>
                    <a:pt x="1938" y="1249"/>
                    <a:pt x="1938" y="1618"/>
                    <a:pt x="2081" y="1956"/>
                  </a:cubicBezTo>
                  <a:cubicBezTo>
                    <a:pt x="2163" y="2120"/>
                    <a:pt x="2286" y="2264"/>
                    <a:pt x="2440" y="2377"/>
                  </a:cubicBezTo>
                  <a:cubicBezTo>
                    <a:pt x="2440" y="2377"/>
                    <a:pt x="2519" y="1905"/>
                    <a:pt x="2801" y="1905"/>
                  </a:cubicBezTo>
                  <a:cubicBezTo>
                    <a:pt x="2807" y="1905"/>
                    <a:pt x="2813" y="1905"/>
                    <a:pt x="2819" y="1905"/>
                  </a:cubicBezTo>
                  <a:cubicBezTo>
                    <a:pt x="3014" y="1926"/>
                    <a:pt x="3096" y="2295"/>
                    <a:pt x="2973" y="2592"/>
                  </a:cubicBezTo>
                  <a:cubicBezTo>
                    <a:pt x="2935" y="2743"/>
                    <a:pt x="2802" y="2851"/>
                    <a:pt x="2653" y="2851"/>
                  </a:cubicBezTo>
                  <a:cubicBezTo>
                    <a:pt x="2640" y="2851"/>
                    <a:pt x="2627" y="2850"/>
                    <a:pt x="2614" y="2848"/>
                  </a:cubicBezTo>
                  <a:lnTo>
                    <a:pt x="2614" y="2848"/>
                  </a:lnTo>
                  <a:lnTo>
                    <a:pt x="3055" y="3258"/>
                  </a:lnTo>
                  <a:cubicBezTo>
                    <a:pt x="3055" y="3258"/>
                    <a:pt x="4101" y="1331"/>
                    <a:pt x="3424" y="849"/>
                  </a:cubicBezTo>
                  <a:cubicBezTo>
                    <a:pt x="3404" y="531"/>
                    <a:pt x="3219" y="244"/>
                    <a:pt x="2922" y="111"/>
                  </a:cubicBezTo>
                  <a:cubicBezTo>
                    <a:pt x="2727" y="26"/>
                    <a:pt x="2261" y="0"/>
                    <a:pt x="1771" y="0"/>
                  </a:cubicBezTo>
                  <a:close/>
                </a:path>
              </a:pathLst>
            </a:custGeom>
            <a:solidFill>
              <a:srgbClr val="00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6"/>
            <p:cNvSpPr/>
            <p:nvPr/>
          </p:nvSpPr>
          <p:spPr>
            <a:xfrm flipH="1">
              <a:off x="1448320" y="1995362"/>
              <a:ext cx="64813" cy="85570"/>
            </a:xfrm>
            <a:custGeom>
              <a:avLst/>
              <a:gdLst/>
              <a:ahLst/>
              <a:cxnLst/>
              <a:rect l="l" t="t" r="r" b="b"/>
              <a:pathLst>
                <a:path w="637" h="841" extrusionOk="0">
                  <a:moveTo>
                    <a:pt x="626" y="0"/>
                  </a:moveTo>
                  <a:cubicBezTo>
                    <a:pt x="575" y="308"/>
                    <a:pt x="1" y="472"/>
                    <a:pt x="1" y="472"/>
                  </a:cubicBezTo>
                  <a:lnTo>
                    <a:pt x="21" y="841"/>
                  </a:lnTo>
                  <a:cubicBezTo>
                    <a:pt x="636" y="697"/>
                    <a:pt x="626" y="1"/>
                    <a:pt x="626" y="0"/>
                  </a:cubicBezTo>
                  <a:close/>
                </a:path>
              </a:pathLst>
            </a:custGeom>
            <a:solidFill>
              <a:srgbClr val="D8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6"/>
            <p:cNvSpPr/>
            <p:nvPr/>
          </p:nvSpPr>
          <p:spPr>
            <a:xfrm flipH="1">
              <a:off x="1356543" y="2049594"/>
              <a:ext cx="165950" cy="107547"/>
            </a:xfrm>
            <a:custGeom>
              <a:avLst/>
              <a:gdLst/>
              <a:ahLst/>
              <a:cxnLst/>
              <a:rect l="l" t="t" r="r" b="b"/>
              <a:pathLst>
                <a:path w="1631" h="1057" extrusionOk="0">
                  <a:moveTo>
                    <a:pt x="1374" y="0"/>
                  </a:moveTo>
                  <a:lnTo>
                    <a:pt x="287" y="667"/>
                  </a:lnTo>
                  <a:lnTo>
                    <a:pt x="123" y="410"/>
                  </a:lnTo>
                  <a:lnTo>
                    <a:pt x="0" y="585"/>
                  </a:lnTo>
                  <a:lnTo>
                    <a:pt x="0" y="933"/>
                  </a:lnTo>
                  <a:lnTo>
                    <a:pt x="277" y="800"/>
                  </a:lnTo>
                  <a:lnTo>
                    <a:pt x="790" y="1056"/>
                  </a:lnTo>
                  <a:lnTo>
                    <a:pt x="1630" y="298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6"/>
            <p:cNvSpPr/>
            <p:nvPr/>
          </p:nvSpPr>
          <p:spPr>
            <a:xfrm flipH="1">
              <a:off x="1002969" y="3047791"/>
              <a:ext cx="663495" cy="1467708"/>
            </a:xfrm>
            <a:custGeom>
              <a:avLst/>
              <a:gdLst/>
              <a:ahLst/>
              <a:cxnLst/>
              <a:rect l="l" t="t" r="r" b="b"/>
              <a:pathLst>
                <a:path w="6521" h="14425" extrusionOk="0">
                  <a:moveTo>
                    <a:pt x="1" y="1"/>
                  </a:moveTo>
                  <a:lnTo>
                    <a:pt x="1128" y="14425"/>
                  </a:lnTo>
                  <a:lnTo>
                    <a:pt x="2912" y="14425"/>
                  </a:lnTo>
                  <a:lnTo>
                    <a:pt x="2912" y="6223"/>
                  </a:lnTo>
                  <a:lnTo>
                    <a:pt x="4593" y="14425"/>
                  </a:lnTo>
                  <a:lnTo>
                    <a:pt x="6521" y="14425"/>
                  </a:lnTo>
                  <a:lnTo>
                    <a:pt x="5495" y="6193"/>
                  </a:lnTo>
                  <a:lnTo>
                    <a:pt x="48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6"/>
            <p:cNvSpPr/>
            <p:nvPr/>
          </p:nvSpPr>
          <p:spPr>
            <a:xfrm flipH="1">
              <a:off x="1023832" y="4449724"/>
              <a:ext cx="137766" cy="80381"/>
            </a:xfrm>
            <a:custGeom>
              <a:avLst/>
              <a:gdLst/>
              <a:ahLst/>
              <a:cxnLst/>
              <a:rect l="l" t="t" r="r" b="b"/>
              <a:pathLst>
                <a:path w="1354" h="790" extrusionOk="0">
                  <a:moveTo>
                    <a:pt x="0" y="0"/>
                  </a:moveTo>
                  <a:lnTo>
                    <a:pt x="185" y="789"/>
                  </a:lnTo>
                  <a:lnTo>
                    <a:pt x="1354" y="789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6"/>
            <p:cNvSpPr/>
            <p:nvPr/>
          </p:nvSpPr>
          <p:spPr>
            <a:xfrm flipH="1">
              <a:off x="991475" y="4530003"/>
              <a:ext cx="343296" cy="178465"/>
            </a:xfrm>
            <a:custGeom>
              <a:avLst/>
              <a:gdLst/>
              <a:ahLst/>
              <a:cxnLst/>
              <a:rect l="l" t="t" r="r" b="b"/>
              <a:pathLst>
                <a:path w="3374" h="1754" extrusionOk="0">
                  <a:moveTo>
                    <a:pt x="1887" y="0"/>
                  </a:moveTo>
                  <a:lnTo>
                    <a:pt x="1805" y="103"/>
                  </a:lnTo>
                  <a:cubicBezTo>
                    <a:pt x="1805" y="103"/>
                    <a:pt x="923" y="995"/>
                    <a:pt x="195" y="1190"/>
                  </a:cubicBezTo>
                  <a:lnTo>
                    <a:pt x="1" y="1753"/>
                  </a:lnTo>
                  <a:lnTo>
                    <a:pt x="1887" y="1753"/>
                  </a:lnTo>
                  <a:lnTo>
                    <a:pt x="2379" y="1651"/>
                  </a:lnTo>
                  <a:lnTo>
                    <a:pt x="2522" y="1753"/>
                  </a:lnTo>
                  <a:lnTo>
                    <a:pt x="3250" y="1753"/>
                  </a:lnTo>
                  <a:cubicBezTo>
                    <a:pt x="3250" y="1753"/>
                    <a:pt x="3373" y="513"/>
                    <a:pt x="3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6"/>
            <p:cNvSpPr/>
            <p:nvPr/>
          </p:nvSpPr>
          <p:spPr>
            <a:xfrm flipH="1">
              <a:off x="1397242" y="4448605"/>
              <a:ext cx="120062" cy="81500"/>
            </a:xfrm>
            <a:custGeom>
              <a:avLst/>
              <a:gdLst/>
              <a:ahLst/>
              <a:cxnLst/>
              <a:rect l="l" t="t" r="r" b="b"/>
              <a:pathLst>
                <a:path w="1180" h="801" extrusionOk="0">
                  <a:moveTo>
                    <a:pt x="1" y="1"/>
                  </a:moveTo>
                  <a:lnTo>
                    <a:pt x="1" y="800"/>
                  </a:lnTo>
                  <a:lnTo>
                    <a:pt x="1180" y="80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6"/>
            <p:cNvSpPr/>
            <p:nvPr/>
          </p:nvSpPr>
          <p:spPr>
            <a:xfrm flipH="1">
              <a:off x="1364885" y="4530003"/>
              <a:ext cx="343296" cy="178465"/>
            </a:xfrm>
            <a:custGeom>
              <a:avLst/>
              <a:gdLst/>
              <a:ahLst/>
              <a:cxnLst/>
              <a:rect l="l" t="t" r="r" b="b"/>
              <a:pathLst>
                <a:path w="3374" h="1754" extrusionOk="0">
                  <a:moveTo>
                    <a:pt x="1877" y="0"/>
                  </a:moveTo>
                  <a:lnTo>
                    <a:pt x="1795" y="103"/>
                  </a:lnTo>
                  <a:cubicBezTo>
                    <a:pt x="1795" y="103"/>
                    <a:pt x="923" y="995"/>
                    <a:pt x="195" y="1190"/>
                  </a:cubicBezTo>
                  <a:lnTo>
                    <a:pt x="1" y="1753"/>
                  </a:lnTo>
                  <a:lnTo>
                    <a:pt x="1887" y="1753"/>
                  </a:lnTo>
                  <a:lnTo>
                    <a:pt x="2379" y="1651"/>
                  </a:lnTo>
                  <a:lnTo>
                    <a:pt x="2522" y="1753"/>
                  </a:lnTo>
                  <a:lnTo>
                    <a:pt x="3250" y="1753"/>
                  </a:lnTo>
                  <a:cubicBezTo>
                    <a:pt x="3250" y="1753"/>
                    <a:pt x="3373" y="513"/>
                    <a:pt x="3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6"/>
            <p:cNvSpPr/>
            <p:nvPr/>
          </p:nvSpPr>
          <p:spPr>
            <a:xfrm flipH="1">
              <a:off x="1181329" y="2151596"/>
              <a:ext cx="840841" cy="569176"/>
            </a:xfrm>
            <a:custGeom>
              <a:avLst/>
              <a:gdLst/>
              <a:ahLst/>
              <a:cxnLst/>
              <a:rect l="l" t="t" r="r" b="b"/>
              <a:pathLst>
                <a:path w="8264" h="5594" extrusionOk="0">
                  <a:moveTo>
                    <a:pt x="7070" y="1"/>
                  </a:moveTo>
                  <a:cubicBezTo>
                    <a:pt x="6609" y="1"/>
                    <a:pt x="6180" y="296"/>
                    <a:pt x="6029" y="751"/>
                  </a:cubicBezTo>
                  <a:lnTo>
                    <a:pt x="5106" y="3581"/>
                  </a:lnTo>
                  <a:lnTo>
                    <a:pt x="103" y="2955"/>
                  </a:lnTo>
                  <a:lnTo>
                    <a:pt x="1" y="4462"/>
                  </a:lnTo>
                  <a:cubicBezTo>
                    <a:pt x="1" y="4462"/>
                    <a:pt x="3056" y="5593"/>
                    <a:pt x="5033" y="5593"/>
                  </a:cubicBezTo>
                  <a:cubicBezTo>
                    <a:pt x="5445" y="5593"/>
                    <a:pt x="5810" y="5544"/>
                    <a:pt x="6090" y="5426"/>
                  </a:cubicBezTo>
                  <a:cubicBezTo>
                    <a:pt x="7218" y="4944"/>
                    <a:pt x="7854" y="2668"/>
                    <a:pt x="8141" y="1325"/>
                  </a:cubicBezTo>
                  <a:cubicBezTo>
                    <a:pt x="8264" y="761"/>
                    <a:pt x="7925" y="198"/>
                    <a:pt x="7372" y="44"/>
                  </a:cubicBezTo>
                  <a:cubicBezTo>
                    <a:pt x="7271" y="15"/>
                    <a:pt x="7170" y="1"/>
                    <a:pt x="7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6"/>
            <p:cNvSpPr/>
            <p:nvPr/>
          </p:nvSpPr>
          <p:spPr>
            <a:xfrm flipH="1">
              <a:off x="2008433" y="2402099"/>
              <a:ext cx="196271" cy="203597"/>
            </a:xfrm>
            <a:custGeom>
              <a:avLst/>
              <a:gdLst/>
              <a:ahLst/>
              <a:cxnLst/>
              <a:rect l="l" t="t" r="r" b="b"/>
              <a:pathLst>
                <a:path w="1929" h="2001" extrusionOk="0">
                  <a:moveTo>
                    <a:pt x="781" y="1"/>
                  </a:moveTo>
                  <a:cubicBezTo>
                    <a:pt x="728" y="1"/>
                    <a:pt x="687" y="7"/>
                    <a:pt x="667" y="22"/>
                  </a:cubicBezTo>
                  <a:cubicBezTo>
                    <a:pt x="585" y="83"/>
                    <a:pt x="698" y="268"/>
                    <a:pt x="852" y="288"/>
                  </a:cubicBezTo>
                  <a:cubicBezTo>
                    <a:pt x="964" y="309"/>
                    <a:pt x="1067" y="350"/>
                    <a:pt x="1159" y="401"/>
                  </a:cubicBezTo>
                  <a:cubicBezTo>
                    <a:pt x="1159" y="401"/>
                    <a:pt x="541" y="232"/>
                    <a:pt x="259" y="232"/>
                  </a:cubicBezTo>
                  <a:cubicBezTo>
                    <a:pt x="200" y="232"/>
                    <a:pt x="155" y="240"/>
                    <a:pt x="134" y="257"/>
                  </a:cubicBezTo>
                  <a:cubicBezTo>
                    <a:pt x="1" y="350"/>
                    <a:pt x="83" y="575"/>
                    <a:pt x="298" y="626"/>
                  </a:cubicBezTo>
                  <a:cubicBezTo>
                    <a:pt x="298" y="626"/>
                    <a:pt x="73" y="647"/>
                    <a:pt x="73" y="852"/>
                  </a:cubicBezTo>
                  <a:cubicBezTo>
                    <a:pt x="62" y="1047"/>
                    <a:pt x="319" y="1108"/>
                    <a:pt x="319" y="1108"/>
                  </a:cubicBezTo>
                  <a:cubicBezTo>
                    <a:pt x="257" y="1242"/>
                    <a:pt x="308" y="1395"/>
                    <a:pt x="421" y="1488"/>
                  </a:cubicBezTo>
                  <a:cubicBezTo>
                    <a:pt x="442" y="1631"/>
                    <a:pt x="534" y="1754"/>
                    <a:pt x="667" y="1805"/>
                  </a:cubicBezTo>
                  <a:cubicBezTo>
                    <a:pt x="1036" y="1887"/>
                    <a:pt x="1416" y="1959"/>
                    <a:pt x="1795" y="2000"/>
                  </a:cubicBezTo>
                  <a:lnTo>
                    <a:pt x="1928" y="503"/>
                  </a:lnTo>
                  <a:cubicBezTo>
                    <a:pt x="1928" y="503"/>
                    <a:pt x="1549" y="165"/>
                    <a:pt x="1303" y="93"/>
                  </a:cubicBezTo>
                  <a:cubicBezTo>
                    <a:pt x="1133" y="42"/>
                    <a:pt x="916" y="1"/>
                    <a:pt x="781" y="1"/>
                  </a:cubicBez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6"/>
            <p:cNvSpPr/>
            <p:nvPr/>
          </p:nvSpPr>
          <p:spPr>
            <a:xfrm flipH="1">
              <a:off x="2112826" y="2240524"/>
              <a:ext cx="139801" cy="179788"/>
            </a:xfrm>
            <a:custGeom>
              <a:avLst/>
              <a:gdLst/>
              <a:ahLst/>
              <a:cxnLst/>
              <a:rect l="l" t="t" r="r" b="b"/>
              <a:pathLst>
                <a:path w="1374" h="1767" extrusionOk="0">
                  <a:moveTo>
                    <a:pt x="321" y="0"/>
                  </a:moveTo>
                  <a:cubicBezTo>
                    <a:pt x="237" y="0"/>
                    <a:pt x="153" y="43"/>
                    <a:pt x="113" y="123"/>
                  </a:cubicBezTo>
                  <a:cubicBezTo>
                    <a:pt x="82" y="246"/>
                    <a:pt x="93" y="379"/>
                    <a:pt x="144" y="492"/>
                  </a:cubicBezTo>
                  <a:cubicBezTo>
                    <a:pt x="144" y="492"/>
                    <a:pt x="0" y="605"/>
                    <a:pt x="113" y="841"/>
                  </a:cubicBezTo>
                  <a:cubicBezTo>
                    <a:pt x="82" y="913"/>
                    <a:pt x="93" y="1015"/>
                    <a:pt x="144" y="1087"/>
                  </a:cubicBezTo>
                  <a:cubicBezTo>
                    <a:pt x="144" y="1087"/>
                    <a:pt x="21" y="1353"/>
                    <a:pt x="349" y="1579"/>
                  </a:cubicBezTo>
                  <a:cubicBezTo>
                    <a:pt x="540" y="1697"/>
                    <a:pt x="755" y="1767"/>
                    <a:pt x="973" y="1767"/>
                  </a:cubicBezTo>
                  <a:cubicBezTo>
                    <a:pt x="1000" y="1767"/>
                    <a:pt x="1028" y="1766"/>
                    <a:pt x="1056" y="1763"/>
                  </a:cubicBezTo>
                  <a:lnTo>
                    <a:pt x="943" y="1446"/>
                  </a:lnTo>
                  <a:cubicBezTo>
                    <a:pt x="1087" y="1446"/>
                    <a:pt x="1230" y="1364"/>
                    <a:pt x="1179" y="1251"/>
                  </a:cubicBezTo>
                  <a:cubicBezTo>
                    <a:pt x="1138" y="1148"/>
                    <a:pt x="882" y="1128"/>
                    <a:pt x="882" y="1128"/>
                  </a:cubicBezTo>
                  <a:lnTo>
                    <a:pt x="882" y="1128"/>
                  </a:lnTo>
                  <a:cubicBezTo>
                    <a:pt x="882" y="1128"/>
                    <a:pt x="901" y="1129"/>
                    <a:pt x="931" y="1129"/>
                  </a:cubicBezTo>
                  <a:cubicBezTo>
                    <a:pt x="1019" y="1129"/>
                    <a:pt x="1200" y="1118"/>
                    <a:pt x="1230" y="1025"/>
                  </a:cubicBezTo>
                  <a:cubicBezTo>
                    <a:pt x="1251" y="954"/>
                    <a:pt x="1220" y="882"/>
                    <a:pt x="1159" y="841"/>
                  </a:cubicBezTo>
                  <a:cubicBezTo>
                    <a:pt x="1292" y="841"/>
                    <a:pt x="1374" y="687"/>
                    <a:pt x="1200" y="595"/>
                  </a:cubicBezTo>
                  <a:cubicBezTo>
                    <a:pt x="1086" y="531"/>
                    <a:pt x="845" y="521"/>
                    <a:pt x="707" y="521"/>
                  </a:cubicBezTo>
                  <a:cubicBezTo>
                    <a:pt x="646" y="521"/>
                    <a:pt x="605" y="523"/>
                    <a:pt x="605" y="523"/>
                  </a:cubicBezTo>
                  <a:lnTo>
                    <a:pt x="574" y="451"/>
                  </a:lnTo>
                  <a:cubicBezTo>
                    <a:pt x="605" y="448"/>
                    <a:pt x="635" y="447"/>
                    <a:pt x="665" y="447"/>
                  </a:cubicBezTo>
                  <a:cubicBezTo>
                    <a:pt x="748" y="447"/>
                    <a:pt x="830" y="457"/>
                    <a:pt x="913" y="472"/>
                  </a:cubicBezTo>
                  <a:cubicBezTo>
                    <a:pt x="927" y="473"/>
                    <a:pt x="942" y="474"/>
                    <a:pt x="957" y="474"/>
                  </a:cubicBezTo>
                  <a:cubicBezTo>
                    <a:pt x="1133" y="474"/>
                    <a:pt x="1325" y="364"/>
                    <a:pt x="1107" y="185"/>
                  </a:cubicBezTo>
                  <a:cubicBezTo>
                    <a:pt x="918" y="27"/>
                    <a:pt x="595" y="9"/>
                    <a:pt x="457" y="9"/>
                  </a:cubicBezTo>
                  <a:cubicBezTo>
                    <a:pt x="415" y="9"/>
                    <a:pt x="390" y="10"/>
                    <a:pt x="390" y="10"/>
                  </a:cubicBezTo>
                  <a:cubicBezTo>
                    <a:pt x="368" y="4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D8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Subtitle 6">
            <a:extLst>
              <a:ext uri="{FF2B5EF4-FFF2-40B4-BE49-F238E27FC236}">
                <a16:creationId xmlns:a16="http://schemas.microsoft.com/office/drawing/2014/main" id="{5F92135E-BADF-6344-BC75-81A910B4314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01695" y="3714844"/>
            <a:ext cx="3297493" cy="1598212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  <a:latin typeface="Montserrat"/>
                <a:sym typeface="Montserrat"/>
              </a:rPr>
              <a:t>Wang et al., 2020</a:t>
            </a:r>
          </a:p>
          <a:p>
            <a:pPr algn="l"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  <a:latin typeface="Montserrat"/>
                <a:sym typeface="Montserrat"/>
              </a:rPr>
              <a:t>Chan, 2013, 2021</a:t>
            </a:r>
            <a:endParaRPr lang="en-US" sz="1800">
              <a:solidFill>
                <a:schemeClr val="accent1"/>
              </a:solidFill>
              <a:latin typeface="Montserrat"/>
            </a:endParaRPr>
          </a:p>
          <a:p>
            <a:pPr algn="l"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  <a:latin typeface="Montserrat"/>
                <a:sym typeface="Montserrat"/>
              </a:rPr>
              <a:t>Johnson-Skinner, 2021</a:t>
            </a:r>
            <a:endParaRPr lang="en-US" sz="1800">
              <a:solidFill>
                <a:schemeClr val="accent1"/>
              </a:solidFill>
              <a:latin typeface="Montserrat"/>
            </a:endParaRPr>
          </a:p>
          <a:p>
            <a:pPr algn="l"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  <a:latin typeface="Montserrat"/>
              </a:rPr>
              <a:t>Wu, 2021</a:t>
            </a:r>
          </a:p>
          <a:p>
            <a:pPr algn="l">
              <a:buFont typeface="Arial"/>
              <a:buChar char="•"/>
            </a:pPr>
            <a:endParaRPr lang="en-US" sz="1800">
              <a:solidFill>
                <a:schemeClr val="accent1"/>
              </a:solidFill>
              <a:latin typeface="Montserrat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63A156A-E863-3DE7-2477-80C238E85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44" y="961035"/>
            <a:ext cx="1209555" cy="913728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E954B60C-228B-FCD3-F03F-18D93475A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779" y="961869"/>
            <a:ext cx="1802757" cy="861421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9981BAA-7565-8579-292E-3B7459F5C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394" y="970236"/>
            <a:ext cx="1281897" cy="982135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5548F7-3420-5275-828B-41F8E32D4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059" y="2135866"/>
            <a:ext cx="1252960" cy="719848"/>
          </a:xfrm>
          <a:prstGeom prst="rect">
            <a:avLst/>
          </a:prstGeom>
        </p:spPr>
      </p:pic>
      <p:pic>
        <p:nvPicPr>
          <p:cNvPr id="6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4DCFDD-126D-14D6-F11D-53D3769D3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3672" y="968138"/>
            <a:ext cx="1289132" cy="1022504"/>
          </a:xfrm>
          <a:prstGeom prst="rect">
            <a:avLst/>
          </a:prstGeom>
        </p:spPr>
      </p:pic>
      <p:pic>
        <p:nvPicPr>
          <p:cNvPr id="8" name="Picture 8" descr="Shape, polygon&#10;&#10;Description automatically generated">
            <a:extLst>
              <a:ext uri="{FF2B5EF4-FFF2-40B4-BE49-F238E27FC236}">
                <a16:creationId xmlns:a16="http://schemas.microsoft.com/office/drawing/2014/main" id="{341645D8-17D9-9CD9-214C-B015532FD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521" y="2160374"/>
            <a:ext cx="1252960" cy="124233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414B6F1-4305-29C0-B5DD-6B584502B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7254" y="966888"/>
            <a:ext cx="1621904" cy="865851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E7A25486-DB29-1758-149C-A2F8EF94F8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2767" y="2137228"/>
            <a:ext cx="1310833" cy="963086"/>
          </a:xfrm>
          <a:prstGeom prst="rect">
            <a:avLst/>
          </a:prstGeom>
        </p:spPr>
      </p:pic>
      <p:pic>
        <p:nvPicPr>
          <p:cNvPr id="11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5898E29-130C-F09F-2778-16566530B8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223" y="2208747"/>
            <a:ext cx="1484454" cy="1623044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7D7E4BB0-FB02-A851-A8F1-BF213968A9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0881" y="2138518"/>
            <a:ext cx="963594" cy="140179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9011E1A-8A6E-C9FE-A235-BBC5E4D20450}"/>
              </a:ext>
            </a:extLst>
          </p:cNvPr>
          <p:cNvSpPr/>
          <p:nvPr/>
        </p:nvSpPr>
        <p:spPr>
          <a:xfrm>
            <a:off x="7393329" y="3057163"/>
            <a:ext cx="1265980" cy="520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470F4415-5B2C-BFC0-CE4B-8C53F7C08DDA}"/>
              </a:ext>
            </a:extLst>
          </p:cNvPr>
          <p:cNvSpPr txBox="1">
            <a:spLocks/>
          </p:cNvSpPr>
          <p:nvPr/>
        </p:nvSpPr>
        <p:spPr>
          <a:xfrm>
            <a:off x="4177980" y="3715327"/>
            <a:ext cx="3297493" cy="159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l">
              <a:buFont typeface="Arial"/>
              <a:buChar char="•"/>
            </a:pPr>
            <a:r>
              <a:rPr lang="en-US" sz="1800" err="1">
                <a:solidFill>
                  <a:schemeClr val="accent1"/>
                </a:solidFill>
                <a:latin typeface="Montserrat"/>
                <a:sym typeface="Montserrat"/>
              </a:rPr>
              <a:t>Tibshirani</a:t>
            </a:r>
            <a:r>
              <a:rPr lang="en-US" sz="1800">
                <a:solidFill>
                  <a:schemeClr val="accent1"/>
                </a:solidFill>
                <a:latin typeface="Montserrat"/>
                <a:sym typeface="Montserrat"/>
              </a:rPr>
              <a:t>, 2017</a:t>
            </a:r>
          </a:p>
          <a:p>
            <a:pPr algn="l"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  <a:latin typeface="Montserrat"/>
                <a:sym typeface="Montserrat"/>
              </a:rPr>
              <a:t>Two Sigma, 2021</a:t>
            </a:r>
            <a:endParaRPr lang="en-US" sz="1800">
              <a:solidFill>
                <a:schemeClr val="accent1"/>
              </a:solidFill>
              <a:latin typeface="Montserrat"/>
            </a:endParaRPr>
          </a:p>
          <a:p>
            <a:pPr algn="l"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  <a:latin typeface="Montserrat"/>
              </a:rPr>
              <a:t>Lopez de Prado, 2012, 2016, 2018, 2020</a:t>
            </a:r>
          </a:p>
          <a:p>
            <a:pPr algn="l">
              <a:buFont typeface="Arial"/>
              <a:buChar char="•"/>
            </a:pPr>
            <a:endParaRPr lang="en-US" sz="1800">
              <a:solidFill>
                <a:schemeClr val="accent1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46"/>
          <p:cNvSpPr txBox="1">
            <a:spLocks noGrp="1"/>
          </p:cNvSpPr>
          <p:nvPr>
            <p:ph type="title"/>
          </p:nvPr>
        </p:nvSpPr>
        <p:spPr>
          <a:xfrm>
            <a:off x="30384" y="14119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Strategy</a:t>
            </a:r>
            <a:endParaRPr lang="en-US"/>
          </a:p>
        </p:txBody>
      </p:sp>
      <p:sp>
        <p:nvSpPr>
          <p:cNvPr id="1170" name="Google Shape;1170;p46"/>
          <p:cNvSpPr txBox="1">
            <a:spLocks noGrp="1"/>
          </p:cNvSpPr>
          <p:nvPr>
            <p:ph type="title" idx="2"/>
          </p:nvPr>
        </p:nvSpPr>
        <p:spPr>
          <a:xfrm>
            <a:off x="546808" y="982520"/>
            <a:ext cx="26898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Regime Switching</a:t>
            </a:r>
            <a:endParaRPr lang="en-US" sz="2000"/>
          </a:p>
        </p:txBody>
      </p:sp>
      <p:sp>
        <p:nvSpPr>
          <p:cNvPr id="1172" name="Google Shape;1172;p46"/>
          <p:cNvSpPr txBox="1">
            <a:spLocks noGrp="1"/>
          </p:cNvSpPr>
          <p:nvPr>
            <p:ph type="title" idx="3"/>
          </p:nvPr>
        </p:nvSpPr>
        <p:spPr>
          <a:xfrm>
            <a:off x="5837646" y="543075"/>
            <a:ext cx="26898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Pairs Trading</a:t>
            </a:r>
            <a:endParaRPr lang="en-US" sz="2000"/>
          </a:p>
        </p:txBody>
      </p:sp>
      <p:sp>
        <p:nvSpPr>
          <p:cNvPr id="1173" name="Google Shape;1173;p46"/>
          <p:cNvSpPr txBox="1">
            <a:spLocks noGrp="1"/>
          </p:cNvSpPr>
          <p:nvPr>
            <p:ph type="subTitle" idx="4"/>
          </p:nvPr>
        </p:nvSpPr>
        <p:spPr>
          <a:xfrm>
            <a:off x="5918068" y="5281380"/>
            <a:ext cx="3035951" cy="1171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600"/>
              <a:t>Market neutral</a:t>
            </a:r>
            <a:endParaRPr lang="en-US" sz="1600"/>
          </a:p>
          <a:p>
            <a:pPr marL="285750" indent="-285750" algn="l">
              <a:buFont typeface="Arial"/>
              <a:buChar char="•"/>
            </a:pPr>
            <a:r>
              <a:rPr lang="en" sz="1600"/>
              <a:t>Should work well under any market</a:t>
            </a:r>
          </a:p>
          <a:p>
            <a:pPr marL="285750" indent="-285750" algn="l">
              <a:buFont typeface="Arial"/>
              <a:buChar char="•"/>
            </a:pPr>
            <a:r>
              <a:rPr lang="en-US" altLang="zh-TW" sz="1600"/>
              <a:t>Reduce</a:t>
            </a:r>
            <a:r>
              <a:rPr lang="zh-TW" altLang="en-US" sz="1600"/>
              <a:t> </a:t>
            </a:r>
            <a:r>
              <a:rPr lang="en-US" altLang="zh-TW" sz="1600"/>
              <a:t>Risk</a:t>
            </a:r>
            <a:endParaRPr lang="en" sz="1600"/>
          </a:p>
        </p:txBody>
      </p:sp>
      <p:grpSp>
        <p:nvGrpSpPr>
          <p:cNvPr id="1174" name="Google Shape;1174;p46"/>
          <p:cNvGrpSpPr/>
          <p:nvPr/>
        </p:nvGrpSpPr>
        <p:grpSpPr>
          <a:xfrm>
            <a:off x="3084226" y="1332026"/>
            <a:ext cx="2171846" cy="3951041"/>
            <a:chOff x="3084226" y="1332026"/>
            <a:chExt cx="2171846" cy="3951041"/>
          </a:xfrm>
        </p:grpSpPr>
        <p:grpSp>
          <p:nvGrpSpPr>
            <p:cNvPr id="1175" name="Google Shape;1175;p46"/>
            <p:cNvGrpSpPr/>
            <p:nvPr/>
          </p:nvGrpSpPr>
          <p:grpSpPr>
            <a:xfrm>
              <a:off x="3084226" y="1332026"/>
              <a:ext cx="2171846" cy="3951041"/>
              <a:chOff x="3589176" y="1632801"/>
              <a:chExt cx="1965650" cy="3575926"/>
            </a:xfrm>
          </p:grpSpPr>
          <p:sp>
            <p:nvSpPr>
              <p:cNvPr id="1176" name="Google Shape;1176;p46"/>
              <p:cNvSpPr/>
              <p:nvPr/>
            </p:nvSpPr>
            <p:spPr>
              <a:xfrm>
                <a:off x="4492316" y="2329161"/>
                <a:ext cx="1012889" cy="1507907"/>
              </a:xfrm>
              <a:custGeom>
                <a:avLst/>
                <a:gdLst/>
                <a:ahLst/>
                <a:cxnLst/>
                <a:rect l="l" t="t" r="r" b="b"/>
                <a:pathLst>
                  <a:path w="11923" h="17750" extrusionOk="0">
                    <a:moveTo>
                      <a:pt x="10540" y="0"/>
                    </a:moveTo>
                    <a:cubicBezTo>
                      <a:pt x="10253" y="0"/>
                      <a:pt x="9966" y="100"/>
                      <a:pt x="9739" y="301"/>
                    </a:cubicBezTo>
                    <a:lnTo>
                      <a:pt x="0" y="8769"/>
                    </a:lnTo>
                    <a:lnTo>
                      <a:pt x="6397" y="17749"/>
                    </a:lnTo>
                    <a:cubicBezTo>
                      <a:pt x="8253" y="16396"/>
                      <a:pt x="9585" y="14448"/>
                      <a:pt x="10180" y="12234"/>
                    </a:cubicBezTo>
                    <a:lnTo>
                      <a:pt x="10180" y="12203"/>
                    </a:lnTo>
                    <a:lnTo>
                      <a:pt x="7463" y="6186"/>
                    </a:lnTo>
                    <a:lnTo>
                      <a:pt x="11431" y="2095"/>
                    </a:lnTo>
                    <a:cubicBezTo>
                      <a:pt x="11923" y="1583"/>
                      <a:pt x="11882" y="753"/>
                      <a:pt x="11338" y="291"/>
                    </a:cubicBezTo>
                    <a:cubicBezTo>
                      <a:pt x="11109" y="98"/>
                      <a:pt x="10824" y="0"/>
                      <a:pt x="10540" y="0"/>
                    </a:cubicBezTo>
                    <a:close/>
                  </a:path>
                </a:pathLst>
              </a:custGeom>
              <a:solidFill>
                <a:srgbClr val="FF9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6"/>
              <p:cNvSpPr/>
              <p:nvPr/>
            </p:nvSpPr>
            <p:spPr>
              <a:xfrm>
                <a:off x="4034162" y="1632801"/>
                <a:ext cx="1455406" cy="1867596"/>
              </a:xfrm>
              <a:custGeom>
                <a:avLst/>
                <a:gdLst/>
                <a:ahLst/>
                <a:cxnLst/>
                <a:rect l="l" t="t" r="r" b="b"/>
                <a:pathLst>
                  <a:path w="17132" h="21984" extrusionOk="0">
                    <a:moveTo>
                      <a:pt x="8950" y="502"/>
                    </a:moveTo>
                    <a:cubicBezTo>
                      <a:pt x="9414" y="502"/>
                      <a:pt x="9857" y="779"/>
                      <a:pt x="10037" y="1240"/>
                    </a:cubicBezTo>
                    <a:lnTo>
                      <a:pt x="16321" y="17079"/>
                    </a:lnTo>
                    <a:cubicBezTo>
                      <a:pt x="16557" y="17674"/>
                      <a:pt x="16270" y="18360"/>
                      <a:pt x="15665" y="18596"/>
                    </a:cubicBezTo>
                    <a:lnTo>
                      <a:pt x="8622" y="21395"/>
                    </a:lnTo>
                    <a:cubicBezTo>
                      <a:pt x="8479" y="21451"/>
                      <a:pt x="8332" y="21477"/>
                      <a:pt x="8188" y="21477"/>
                    </a:cubicBezTo>
                    <a:cubicBezTo>
                      <a:pt x="7722" y="21477"/>
                      <a:pt x="7285" y="21201"/>
                      <a:pt x="7105" y="20739"/>
                    </a:cubicBezTo>
                    <a:lnTo>
                      <a:pt x="811" y="4910"/>
                    </a:lnTo>
                    <a:cubicBezTo>
                      <a:pt x="575" y="4306"/>
                      <a:pt x="862" y="3629"/>
                      <a:pt x="1467" y="3393"/>
                    </a:cubicBezTo>
                    <a:lnTo>
                      <a:pt x="1672" y="3301"/>
                    </a:lnTo>
                    <a:cubicBezTo>
                      <a:pt x="1773" y="3261"/>
                      <a:pt x="1877" y="3242"/>
                      <a:pt x="1981" y="3242"/>
                    </a:cubicBezTo>
                    <a:cubicBezTo>
                      <a:pt x="2172" y="3242"/>
                      <a:pt x="2360" y="3308"/>
                      <a:pt x="2513" y="3434"/>
                    </a:cubicBezTo>
                    <a:lnTo>
                      <a:pt x="2738" y="3619"/>
                    </a:lnTo>
                    <a:cubicBezTo>
                      <a:pt x="2891" y="3745"/>
                      <a:pt x="3083" y="3811"/>
                      <a:pt x="3274" y="3811"/>
                    </a:cubicBezTo>
                    <a:cubicBezTo>
                      <a:pt x="3378" y="3811"/>
                      <a:pt x="3481" y="3792"/>
                      <a:pt x="3579" y="3752"/>
                    </a:cubicBezTo>
                    <a:lnTo>
                      <a:pt x="7228" y="2296"/>
                    </a:lnTo>
                    <a:cubicBezTo>
                      <a:pt x="7515" y="2184"/>
                      <a:pt x="7710" y="1927"/>
                      <a:pt x="7751" y="1630"/>
                    </a:cubicBezTo>
                    <a:lnTo>
                      <a:pt x="7782" y="1333"/>
                    </a:lnTo>
                    <a:cubicBezTo>
                      <a:pt x="7823" y="1035"/>
                      <a:pt x="8018" y="779"/>
                      <a:pt x="8305" y="666"/>
                    </a:cubicBezTo>
                    <a:lnTo>
                      <a:pt x="8520" y="584"/>
                    </a:lnTo>
                    <a:cubicBezTo>
                      <a:pt x="8660" y="529"/>
                      <a:pt x="8806" y="502"/>
                      <a:pt x="8950" y="502"/>
                    </a:cubicBezTo>
                    <a:close/>
                    <a:moveTo>
                      <a:pt x="8951" y="0"/>
                    </a:moveTo>
                    <a:cubicBezTo>
                      <a:pt x="8743" y="0"/>
                      <a:pt x="8531" y="40"/>
                      <a:pt x="8325" y="123"/>
                    </a:cubicBezTo>
                    <a:lnTo>
                      <a:pt x="1282" y="2922"/>
                    </a:lnTo>
                    <a:cubicBezTo>
                      <a:pt x="421" y="3260"/>
                      <a:pt x="1" y="4234"/>
                      <a:pt x="339" y="5095"/>
                    </a:cubicBezTo>
                    <a:lnTo>
                      <a:pt x="6634" y="20923"/>
                    </a:lnTo>
                    <a:cubicBezTo>
                      <a:pt x="6893" y="21582"/>
                      <a:pt x="7524" y="21983"/>
                      <a:pt x="8192" y="21983"/>
                    </a:cubicBezTo>
                    <a:cubicBezTo>
                      <a:pt x="8397" y="21983"/>
                      <a:pt x="8605" y="21946"/>
                      <a:pt x="8807" y="21866"/>
                    </a:cubicBezTo>
                    <a:lnTo>
                      <a:pt x="15860" y="19057"/>
                    </a:lnTo>
                    <a:cubicBezTo>
                      <a:pt x="16721" y="18719"/>
                      <a:pt x="17131" y="17745"/>
                      <a:pt x="16793" y="16894"/>
                    </a:cubicBezTo>
                    <a:lnTo>
                      <a:pt x="10498" y="1056"/>
                    </a:lnTo>
                    <a:cubicBezTo>
                      <a:pt x="10241" y="400"/>
                      <a:pt x="9615" y="0"/>
                      <a:pt x="8951" y="0"/>
                    </a:cubicBezTo>
                    <a:close/>
                  </a:path>
                </a:pathLst>
              </a:custGeom>
              <a:solidFill>
                <a:srgbClr val="203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6"/>
              <p:cNvSpPr/>
              <p:nvPr/>
            </p:nvSpPr>
            <p:spPr>
              <a:xfrm>
                <a:off x="4082076" y="1675532"/>
                <a:ext cx="1358730" cy="1782643"/>
              </a:xfrm>
              <a:custGeom>
                <a:avLst/>
                <a:gdLst/>
                <a:ahLst/>
                <a:cxnLst/>
                <a:rect l="l" t="t" r="r" b="b"/>
                <a:pathLst>
                  <a:path w="15994" h="20984" extrusionOk="0">
                    <a:moveTo>
                      <a:pt x="8373" y="1"/>
                    </a:moveTo>
                    <a:cubicBezTo>
                      <a:pt x="8231" y="1"/>
                      <a:pt x="8086" y="27"/>
                      <a:pt x="7946" y="81"/>
                    </a:cubicBezTo>
                    <a:lnTo>
                      <a:pt x="7730" y="174"/>
                    </a:lnTo>
                    <a:cubicBezTo>
                      <a:pt x="7454" y="286"/>
                      <a:pt x="7249" y="543"/>
                      <a:pt x="7218" y="840"/>
                    </a:cubicBezTo>
                    <a:lnTo>
                      <a:pt x="7177" y="1127"/>
                    </a:lnTo>
                    <a:cubicBezTo>
                      <a:pt x="7136" y="1435"/>
                      <a:pt x="6941" y="1691"/>
                      <a:pt x="6654" y="1804"/>
                    </a:cubicBezTo>
                    <a:lnTo>
                      <a:pt x="3004" y="3249"/>
                    </a:lnTo>
                    <a:cubicBezTo>
                      <a:pt x="2906" y="3289"/>
                      <a:pt x="2802" y="3309"/>
                      <a:pt x="2699" y="3309"/>
                    </a:cubicBezTo>
                    <a:cubicBezTo>
                      <a:pt x="2512" y="3309"/>
                      <a:pt x="2326" y="3245"/>
                      <a:pt x="2174" y="3126"/>
                    </a:cubicBezTo>
                    <a:lnTo>
                      <a:pt x="1949" y="2942"/>
                    </a:lnTo>
                    <a:cubicBezTo>
                      <a:pt x="1796" y="2815"/>
                      <a:pt x="1604" y="2749"/>
                      <a:pt x="1412" y="2749"/>
                    </a:cubicBezTo>
                    <a:cubicBezTo>
                      <a:pt x="1309" y="2749"/>
                      <a:pt x="1205" y="2769"/>
                      <a:pt x="1108" y="2808"/>
                    </a:cubicBezTo>
                    <a:lnTo>
                      <a:pt x="893" y="2890"/>
                    </a:lnTo>
                    <a:cubicBezTo>
                      <a:pt x="288" y="3126"/>
                      <a:pt x="1" y="3813"/>
                      <a:pt x="237" y="4407"/>
                    </a:cubicBezTo>
                    <a:lnTo>
                      <a:pt x="6531" y="20246"/>
                    </a:lnTo>
                    <a:cubicBezTo>
                      <a:pt x="6712" y="20702"/>
                      <a:pt x="7152" y="20983"/>
                      <a:pt x="7620" y="20983"/>
                    </a:cubicBezTo>
                    <a:cubicBezTo>
                      <a:pt x="7762" y="20983"/>
                      <a:pt x="7907" y="20957"/>
                      <a:pt x="8048" y="20902"/>
                    </a:cubicBezTo>
                    <a:lnTo>
                      <a:pt x="15101" y="18093"/>
                    </a:lnTo>
                    <a:cubicBezTo>
                      <a:pt x="15696" y="17857"/>
                      <a:pt x="15993" y="17181"/>
                      <a:pt x="15747" y="16576"/>
                    </a:cubicBezTo>
                    <a:lnTo>
                      <a:pt x="9463" y="748"/>
                    </a:lnTo>
                    <a:cubicBezTo>
                      <a:pt x="9282" y="284"/>
                      <a:pt x="8841" y="1"/>
                      <a:pt x="83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6"/>
              <p:cNvSpPr/>
              <p:nvPr/>
            </p:nvSpPr>
            <p:spPr>
              <a:xfrm>
                <a:off x="4096008" y="2170978"/>
                <a:ext cx="76712" cy="175087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061" extrusionOk="0">
                    <a:moveTo>
                      <a:pt x="103" y="0"/>
                    </a:moveTo>
                    <a:lnTo>
                      <a:pt x="1" y="41"/>
                    </a:lnTo>
                    <a:lnTo>
                      <a:pt x="800" y="2061"/>
                    </a:lnTo>
                    <a:lnTo>
                      <a:pt x="903" y="2020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0826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6"/>
              <p:cNvSpPr/>
              <p:nvPr/>
            </p:nvSpPr>
            <p:spPr>
              <a:xfrm>
                <a:off x="4187503" y="2400012"/>
                <a:ext cx="76712" cy="176022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072" extrusionOk="0">
                    <a:moveTo>
                      <a:pt x="103" y="1"/>
                    </a:moveTo>
                    <a:lnTo>
                      <a:pt x="0" y="52"/>
                    </a:lnTo>
                    <a:lnTo>
                      <a:pt x="800" y="2071"/>
                    </a:lnTo>
                    <a:lnTo>
                      <a:pt x="902" y="2030"/>
                    </a:lnTo>
                    <a:lnTo>
                      <a:pt x="103" y="1"/>
                    </a:lnTo>
                    <a:close/>
                  </a:path>
                </a:pathLst>
              </a:custGeom>
              <a:solidFill>
                <a:srgbClr val="0826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6"/>
              <p:cNvSpPr/>
              <p:nvPr/>
            </p:nvSpPr>
            <p:spPr>
              <a:xfrm>
                <a:off x="5216884" y="3061031"/>
                <a:ext cx="337941" cy="41066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4834" extrusionOk="0">
                    <a:moveTo>
                      <a:pt x="3476" y="0"/>
                    </a:moveTo>
                    <a:lnTo>
                      <a:pt x="1641" y="2502"/>
                    </a:lnTo>
                    <a:lnTo>
                      <a:pt x="769" y="2820"/>
                    </a:lnTo>
                    <a:cubicBezTo>
                      <a:pt x="277" y="3004"/>
                      <a:pt x="0" y="3527"/>
                      <a:pt x="123" y="4050"/>
                    </a:cubicBezTo>
                    <a:cubicBezTo>
                      <a:pt x="242" y="4515"/>
                      <a:pt x="669" y="4834"/>
                      <a:pt x="1137" y="4834"/>
                    </a:cubicBezTo>
                    <a:cubicBezTo>
                      <a:pt x="1195" y="4834"/>
                      <a:pt x="1254" y="4829"/>
                      <a:pt x="1313" y="4819"/>
                    </a:cubicBezTo>
                    <a:lnTo>
                      <a:pt x="2102" y="4675"/>
                    </a:lnTo>
                    <a:cubicBezTo>
                      <a:pt x="2502" y="4603"/>
                      <a:pt x="2850" y="4368"/>
                      <a:pt x="3055" y="4019"/>
                    </a:cubicBezTo>
                    <a:lnTo>
                      <a:pt x="3373" y="3506"/>
                    </a:lnTo>
                    <a:cubicBezTo>
                      <a:pt x="3845" y="2738"/>
                      <a:pt x="3978" y="1805"/>
                      <a:pt x="3732" y="933"/>
                    </a:cubicBezTo>
                    <a:lnTo>
                      <a:pt x="3476" y="0"/>
                    </a:lnTo>
                    <a:close/>
                  </a:path>
                </a:pathLst>
              </a:custGeom>
              <a:solidFill>
                <a:srgbClr val="FF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6"/>
              <p:cNvSpPr/>
              <p:nvPr/>
            </p:nvSpPr>
            <p:spPr>
              <a:xfrm>
                <a:off x="5297845" y="3316230"/>
                <a:ext cx="90644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283" extrusionOk="0">
                    <a:moveTo>
                      <a:pt x="636" y="0"/>
                    </a:moveTo>
                    <a:lnTo>
                      <a:pt x="421" y="82"/>
                    </a:lnTo>
                    <a:cubicBezTo>
                      <a:pt x="165" y="174"/>
                      <a:pt x="1" y="420"/>
                      <a:pt x="11" y="687"/>
                    </a:cubicBezTo>
                    <a:cubicBezTo>
                      <a:pt x="21" y="728"/>
                      <a:pt x="21" y="779"/>
                      <a:pt x="32" y="830"/>
                    </a:cubicBezTo>
                    <a:cubicBezTo>
                      <a:pt x="103" y="1100"/>
                      <a:pt x="348" y="1283"/>
                      <a:pt x="621" y="1283"/>
                    </a:cubicBezTo>
                    <a:cubicBezTo>
                      <a:pt x="660" y="1283"/>
                      <a:pt x="699" y="1279"/>
                      <a:pt x="739" y="1271"/>
                    </a:cubicBezTo>
                    <a:lnTo>
                      <a:pt x="1067" y="1210"/>
                    </a:lnTo>
                    <a:cubicBezTo>
                      <a:pt x="1016" y="779"/>
                      <a:pt x="872" y="369"/>
                      <a:pt x="6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6"/>
              <p:cNvSpPr/>
              <p:nvPr/>
            </p:nvSpPr>
            <p:spPr>
              <a:xfrm>
                <a:off x="5139407" y="2908625"/>
                <a:ext cx="393670" cy="427651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5034" extrusionOk="0">
                    <a:moveTo>
                      <a:pt x="3937" y="0"/>
                    </a:moveTo>
                    <a:lnTo>
                      <a:pt x="523" y="3004"/>
                    </a:lnTo>
                    <a:cubicBezTo>
                      <a:pt x="72" y="3414"/>
                      <a:pt x="0" y="4101"/>
                      <a:pt x="379" y="4583"/>
                    </a:cubicBezTo>
                    <a:cubicBezTo>
                      <a:pt x="608" y="4880"/>
                      <a:pt x="954" y="5034"/>
                      <a:pt x="1303" y="5034"/>
                    </a:cubicBezTo>
                    <a:cubicBezTo>
                      <a:pt x="1580" y="5034"/>
                      <a:pt x="1859" y="4936"/>
                      <a:pt x="2081" y="4737"/>
                    </a:cubicBezTo>
                    <a:lnTo>
                      <a:pt x="3598" y="3353"/>
                    </a:lnTo>
                    <a:cubicBezTo>
                      <a:pt x="4398" y="2615"/>
                      <a:pt x="4634" y="1446"/>
                      <a:pt x="4162" y="462"/>
                    </a:cubicBezTo>
                    <a:lnTo>
                      <a:pt x="3937" y="0"/>
                    </a:lnTo>
                    <a:close/>
                  </a:path>
                </a:pathLst>
              </a:custGeom>
              <a:solidFill>
                <a:srgbClr val="FF92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6"/>
              <p:cNvSpPr/>
              <p:nvPr/>
            </p:nvSpPr>
            <p:spPr>
              <a:xfrm>
                <a:off x="5209918" y="3136809"/>
                <a:ext cx="132441" cy="135924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1600" extrusionOk="0">
                    <a:moveTo>
                      <a:pt x="728" y="0"/>
                    </a:moveTo>
                    <a:lnTo>
                      <a:pt x="318" y="380"/>
                    </a:lnTo>
                    <a:cubicBezTo>
                      <a:pt x="52" y="595"/>
                      <a:pt x="0" y="984"/>
                      <a:pt x="195" y="1282"/>
                    </a:cubicBezTo>
                    <a:cubicBezTo>
                      <a:pt x="226" y="1312"/>
                      <a:pt x="246" y="1353"/>
                      <a:pt x="277" y="1384"/>
                    </a:cubicBezTo>
                    <a:cubicBezTo>
                      <a:pt x="416" y="1528"/>
                      <a:pt x="598" y="1600"/>
                      <a:pt x="779" y="1600"/>
                    </a:cubicBezTo>
                    <a:cubicBezTo>
                      <a:pt x="947" y="1600"/>
                      <a:pt x="1113" y="1538"/>
                      <a:pt x="1241" y="1415"/>
                    </a:cubicBezTo>
                    <a:lnTo>
                      <a:pt x="1559" y="1128"/>
                    </a:lnTo>
                    <a:cubicBezTo>
                      <a:pt x="1374" y="687"/>
                      <a:pt x="1097" y="308"/>
                      <a:pt x="7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6"/>
              <p:cNvSpPr/>
              <p:nvPr/>
            </p:nvSpPr>
            <p:spPr>
              <a:xfrm>
                <a:off x="5069660" y="2699386"/>
                <a:ext cx="430369" cy="452542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5327" extrusionOk="0">
                    <a:moveTo>
                      <a:pt x="3315" y="1"/>
                    </a:moveTo>
                    <a:cubicBezTo>
                      <a:pt x="3179" y="1"/>
                      <a:pt x="3040" y="18"/>
                      <a:pt x="2902" y="54"/>
                    </a:cubicBezTo>
                    <a:lnTo>
                      <a:pt x="3199" y="792"/>
                    </a:lnTo>
                    <a:lnTo>
                      <a:pt x="616" y="2996"/>
                    </a:lnTo>
                    <a:cubicBezTo>
                      <a:pt x="83" y="3448"/>
                      <a:pt x="1" y="4237"/>
                      <a:pt x="421" y="4801"/>
                    </a:cubicBezTo>
                    <a:cubicBezTo>
                      <a:pt x="686" y="5148"/>
                      <a:pt x="1083" y="5326"/>
                      <a:pt x="1482" y="5326"/>
                    </a:cubicBezTo>
                    <a:cubicBezTo>
                      <a:pt x="1826" y="5326"/>
                      <a:pt x="2170" y="5194"/>
                      <a:pt x="2431" y="4924"/>
                    </a:cubicBezTo>
                    <a:lnTo>
                      <a:pt x="4491" y="2822"/>
                    </a:lnTo>
                    <a:cubicBezTo>
                      <a:pt x="4911" y="2392"/>
                      <a:pt x="5065" y="1756"/>
                      <a:pt x="4870" y="1182"/>
                    </a:cubicBezTo>
                    <a:lnTo>
                      <a:pt x="4840" y="1100"/>
                    </a:lnTo>
                    <a:cubicBezTo>
                      <a:pt x="4618" y="426"/>
                      <a:pt x="3992" y="1"/>
                      <a:pt x="3315" y="1"/>
                    </a:cubicBezTo>
                    <a:close/>
                  </a:path>
                </a:pathLst>
              </a:custGeom>
              <a:solidFill>
                <a:srgbClr val="FF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6"/>
              <p:cNvSpPr/>
              <p:nvPr/>
            </p:nvSpPr>
            <p:spPr>
              <a:xfrm>
                <a:off x="5148072" y="2931223"/>
                <a:ext cx="152490" cy="152999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801" extrusionOk="0">
                    <a:moveTo>
                      <a:pt x="698" y="1"/>
                    </a:moveTo>
                    <a:lnTo>
                      <a:pt x="349" y="308"/>
                    </a:lnTo>
                    <a:cubicBezTo>
                      <a:pt x="93" y="514"/>
                      <a:pt x="1" y="872"/>
                      <a:pt x="134" y="1180"/>
                    </a:cubicBezTo>
                    <a:cubicBezTo>
                      <a:pt x="185" y="1313"/>
                      <a:pt x="277" y="1446"/>
                      <a:pt x="380" y="1559"/>
                    </a:cubicBezTo>
                    <a:lnTo>
                      <a:pt x="380" y="1569"/>
                    </a:lnTo>
                    <a:cubicBezTo>
                      <a:pt x="528" y="1723"/>
                      <a:pt x="728" y="1800"/>
                      <a:pt x="928" y="1800"/>
                    </a:cubicBezTo>
                    <a:cubicBezTo>
                      <a:pt x="1128" y="1800"/>
                      <a:pt x="1328" y="1723"/>
                      <a:pt x="1477" y="1569"/>
                    </a:cubicBezTo>
                    <a:lnTo>
                      <a:pt x="1795" y="1252"/>
                    </a:lnTo>
                    <a:cubicBezTo>
                      <a:pt x="1610" y="708"/>
                      <a:pt x="1220" y="257"/>
                      <a:pt x="6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6"/>
              <p:cNvSpPr/>
              <p:nvPr/>
            </p:nvSpPr>
            <p:spPr>
              <a:xfrm>
                <a:off x="3801644" y="2630914"/>
                <a:ext cx="1235039" cy="2577799"/>
              </a:xfrm>
              <a:custGeom>
                <a:avLst/>
                <a:gdLst/>
                <a:ahLst/>
                <a:cxnLst/>
                <a:rect l="l" t="t" r="r" b="b"/>
                <a:pathLst>
                  <a:path w="14538" h="30344" extrusionOk="0">
                    <a:moveTo>
                      <a:pt x="7193" y="1"/>
                    </a:moveTo>
                    <a:cubicBezTo>
                      <a:pt x="6576" y="1"/>
                      <a:pt x="6034" y="469"/>
                      <a:pt x="5977" y="1096"/>
                    </a:cubicBezTo>
                    <a:cubicBezTo>
                      <a:pt x="5680" y="4018"/>
                      <a:pt x="6121" y="6960"/>
                      <a:pt x="7259" y="9677"/>
                    </a:cubicBezTo>
                    <a:lnTo>
                      <a:pt x="8325" y="12209"/>
                    </a:lnTo>
                    <a:lnTo>
                      <a:pt x="1" y="30343"/>
                    </a:lnTo>
                    <a:lnTo>
                      <a:pt x="10386" y="30343"/>
                    </a:lnTo>
                    <a:lnTo>
                      <a:pt x="14537" y="14197"/>
                    </a:lnTo>
                    <a:cubicBezTo>
                      <a:pt x="13574" y="10425"/>
                      <a:pt x="11380" y="7083"/>
                      <a:pt x="8294" y="4715"/>
                    </a:cubicBezTo>
                    <a:lnTo>
                      <a:pt x="8151" y="4612"/>
                    </a:lnTo>
                    <a:lnTo>
                      <a:pt x="8397" y="1311"/>
                    </a:lnTo>
                    <a:cubicBezTo>
                      <a:pt x="8448" y="666"/>
                      <a:pt x="7976" y="91"/>
                      <a:pt x="7341" y="9"/>
                    </a:cubicBezTo>
                    <a:cubicBezTo>
                      <a:pt x="7291" y="3"/>
                      <a:pt x="7242" y="1"/>
                      <a:pt x="7193" y="1"/>
                    </a:cubicBezTo>
                    <a:close/>
                  </a:path>
                </a:pathLst>
              </a:custGeom>
              <a:solidFill>
                <a:srgbClr val="FF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6"/>
              <p:cNvSpPr/>
              <p:nvPr/>
            </p:nvSpPr>
            <p:spPr>
              <a:xfrm>
                <a:off x="4319011" y="2700490"/>
                <a:ext cx="67112" cy="112562"/>
              </a:xfrm>
              <a:custGeom>
                <a:avLst/>
                <a:gdLst/>
                <a:ahLst/>
                <a:cxnLst/>
                <a:rect l="l" t="t" r="r" b="b"/>
                <a:pathLst>
                  <a:path w="790" h="1325" extrusionOk="0">
                    <a:moveTo>
                      <a:pt x="410" y="0"/>
                    </a:moveTo>
                    <a:cubicBezTo>
                      <a:pt x="215" y="11"/>
                      <a:pt x="51" y="164"/>
                      <a:pt x="41" y="359"/>
                    </a:cubicBezTo>
                    <a:cubicBezTo>
                      <a:pt x="21" y="626"/>
                      <a:pt x="0" y="1005"/>
                      <a:pt x="21" y="1251"/>
                    </a:cubicBezTo>
                    <a:cubicBezTo>
                      <a:pt x="21" y="1251"/>
                      <a:pt x="202" y="1324"/>
                      <a:pt x="408" y="1324"/>
                    </a:cubicBezTo>
                    <a:cubicBezTo>
                      <a:pt x="538" y="1324"/>
                      <a:pt x="678" y="1295"/>
                      <a:pt x="789" y="1200"/>
                    </a:cubicBezTo>
                    <a:lnTo>
                      <a:pt x="789" y="380"/>
                    </a:lnTo>
                    <a:cubicBezTo>
                      <a:pt x="789" y="175"/>
                      <a:pt x="615" y="0"/>
                      <a:pt x="4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6"/>
              <p:cNvSpPr/>
              <p:nvPr/>
            </p:nvSpPr>
            <p:spPr>
              <a:xfrm>
                <a:off x="3589176" y="4279428"/>
                <a:ext cx="1480552" cy="929295"/>
              </a:xfrm>
              <a:custGeom>
                <a:avLst/>
                <a:gdLst/>
                <a:ahLst/>
                <a:cxnLst/>
                <a:rect l="l" t="t" r="r" b="b"/>
                <a:pathLst>
                  <a:path w="17428" h="10939" extrusionOk="0">
                    <a:moveTo>
                      <a:pt x="4737" y="0"/>
                    </a:moveTo>
                    <a:lnTo>
                      <a:pt x="0" y="10938"/>
                    </a:lnTo>
                    <a:lnTo>
                      <a:pt x="3301" y="10938"/>
                    </a:lnTo>
                    <a:lnTo>
                      <a:pt x="16352" y="7033"/>
                    </a:lnTo>
                    <a:lnTo>
                      <a:pt x="17428" y="3188"/>
                    </a:lnTo>
                    <a:lnTo>
                      <a:pt x="47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6"/>
              <p:cNvSpPr/>
              <p:nvPr/>
            </p:nvSpPr>
            <p:spPr>
              <a:xfrm>
                <a:off x="4095159" y="3804795"/>
                <a:ext cx="1002440" cy="718528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8458" extrusionOk="0">
                    <a:moveTo>
                      <a:pt x="3045" y="0"/>
                    </a:moveTo>
                    <a:lnTo>
                      <a:pt x="0" y="5895"/>
                    </a:lnTo>
                    <a:lnTo>
                      <a:pt x="10190" y="8458"/>
                    </a:lnTo>
                    <a:lnTo>
                      <a:pt x="11800" y="2563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6"/>
              <p:cNvSpPr/>
              <p:nvPr/>
            </p:nvSpPr>
            <p:spPr>
              <a:xfrm>
                <a:off x="4648206" y="4668852"/>
                <a:ext cx="152490" cy="173218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2039" extrusionOk="0">
                    <a:moveTo>
                      <a:pt x="1012" y="1"/>
                    </a:moveTo>
                    <a:cubicBezTo>
                      <a:pt x="632" y="1"/>
                      <a:pt x="261" y="318"/>
                      <a:pt x="144" y="778"/>
                    </a:cubicBezTo>
                    <a:cubicBezTo>
                      <a:pt x="0" y="1301"/>
                      <a:pt x="246" y="1823"/>
                      <a:pt x="677" y="1936"/>
                    </a:cubicBezTo>
                    <a:lnTo>
                      <a:pt x="1097" y="2039"/>
                    </a:lnTo>
                    <a:lnTo>
                      <a:pt x="1138" y="1885"/>
                    </a:lnTo>
                    <a:cubicBezTo>
                      <a:pt x="1425" y="1752"/>
                      <a:pt x="1630" y="1485"/>
                      <a:pt x="1702" y="1167"/>
                    </a:cubicBezTo>
                    <a:cubicBezTo>
                      <a:pt x="1794" y="870"/>
                      <a:pt x="1733" y="542"/>
                      <a:pt x="1548" y="286"/>
                    </a:cubicBezTo>
                    <a:lnTo>
                      <a:pt x="1589" y="132"/>
                    </a:lnTo>
                    <a:lnTo>
                      <a:pt x="1169" y="19"/>
                    </a:lnTo>
                    <a:cubicBezTo>
                      <a:pt x="1117" y="7"/>
                      <a:pt x="1065" y="1"/>
                      <a:pt x="1012" y="1"/>
                    </a:cubicBezTo>
                    <a:close/>
                  </a:path>
                </a:pathLst>
              </a:custGeom>
              <a:solidFill>
                <a:srgbClr val="031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6"/>
              <p:cNvSpPr/>
              <p:nvPr/>
            </p:nvSpPr>
            <p:spPr>
              <a:xfrm>
                <a:off x="4684736" y="4677518"/>
                <a:ext cx="155973" cy="166082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955" extrusionOk="0">
                    <a:moveTo>
                      <a:pt x="997" y="1"/>
                    </a:moveTo>
                    <a:cubicBezTo>
                      <a:pt x="612" y="1"/>
                      <a:pt x="251" y="311"/>
                      <a:pt x="134" y="778"/>
                    </a:cubicBezTo>
                    <a:cubicBezTo>
                      <a:pt x="1" y="1311"/>
                      <a:pt x="237" y="1824"/>
                      <a:pt x="667" y="1937"/>
                    </a:cubicBezTo>
                    <a:cubicBezTo>
                      <a:pt x="720" y="1949"/>
                      <a:pt x="774" y="1955"/>
                      <a:pt x="827" y="1955"/>
                    </a:cubicBezTo>
                    <a:cubicBezTo>
                      <a:pt x="1214" y="1955"/>
                      <a:pt x="1584" y="1638"/>
                      <a:pt x="1692" y="1178"/>
                    </a:cubicBezTo>
                    <a:cubicBezTo>
                      <a:pt x="1836" y="655"/>
                      <a:pt x="1590" y="132"/>
                      <a:pt x="1159" y="20"/>
                    </a:cubicBezTo>
                    <a:cubicBezTo>
                      <a:pt x="1105" y="7"/>
                      <a:pt x="1051" y="1"/>
                      <a:pt x="997" y="1"/>
                    </a:cubicBezTo>
                    <a:close/>
                  </a:path>
                </a:pathLst>
              </a:custGeom>
              <a:solidFill>
                <a:srgbClr val="072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6"/>
              <p:cNvSpPr/>
              <p:nvPr/>
            </p:nvSpPr>
            <p:spPr>
              <a:xfrm>
                <a:off x="4717018" y="4711924"/>
                <a:ext cx="91494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153" extrusionOk="0">
                    <a:moveTo>
                      <a:pt x="572" y="0"/>
                    </a:moveTo>
                    <a:cubicBezTo>
                      <a:pt x="352" y="0"/>
                      <a:pt x="143" y="189"/>
                      <a:pt x="72" y="455"/>
                    </a:cubicBezTo>
                    <a:cubicBezTo>
                      <a:pt x="0" y="773"/>
                      <a:pt x="144" y="1070"/>
                      <a:pt x="390" y="1142"/>
                    </a:cubicBezTo>
                    <a:cubicBezTo>
                      <a:pt x="420" y="1149"/>
                      <a:pt x="451" y="1153"/>
                      <a:pt x="482" y="1153"/>
                    </a:cubicBezTo>
                    <a:cubicBezTo>
                      <a:pt x="709" y="1153"/>
                      <a:pt x="931" y="962"/>
                      <a:pt x="994" y="691"/>
                    </a:cubicBezTo>
                    <a:cubicBezTo>
                      <a:pt x="1076" y="383"/>
                      <a:pt x="933" y="76"/>
                      <a:pt x="677" y="14"/>
                    </a:cubicBezTo>
                    <a:cubicBezTo>
                      <a:pt x="642" y="5"/>
                      <a:pt x="607" y="0"/>
                      <a:pt x="572" y="0"/>
                    </a:cubicBezTo>
                    <a:close/>
                  </a:path>
                </a:pathLst>
              </a:custGeom>
              <a:solidFill>
                <a:srgbClr val="203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6"/>
              <p:cNvSpPr/>
              <p:nvPr/>
            </p:nvSpPr>
            <p:spPr>
              <a:xfrm>
                <a:off x="4579393" y="4915896"/>
                <a:ext cx="151640" cy="173558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043" extrusionOk="0">
                    <a:moveTo>
                      <a:pt x="991" y="1"/>
                    </a:moveTo>
                    <a:cubicBezTo>
                      <a:pt x="616" y="1"/>
                      <a:pt x="258" y="317"/>
                      <a:pt x="134" y="781"/>
                    </a:cubicBezTo>
                    <a:cubicBezTo>
                      <a:pt x="0" y="1304"/>
                      <a:pt x="246" y="1816"/>
                      <a:pt x="677" y="1929"/>
                    </a:cubicBezTo>
                    <a:lnTo>
                      <a:pt x="1097" y="2042"/>
                    </a:lnTo>
                    <a:lnTo>
                      <a:pt x="1128" y="1888"/>
                    </a:lnTo>
                    <a:cubicBezTo>
                      <a:pt x="1425" y="1745"/>
                      <a:pt x="1630" y="1478"/>
                      <a:pt x="1702" y="1171"/>
                    </a:cubicBezTo>
                    <a:cubicBezTo>
                      <a:pt x="1784" y="863"/>
                      <a:pt x="1723" y="535"/>
                      <a:pt x="1538" y="279"/>
                    </a:cubicBezTo>
                    <a:lnTo>
                      <a:pt x="1579" y="125"/>
                    </a:lnTo>
                    <a:lnTo>
                      <a:pt x="1159" y="22"/>
                    </a:lnTo>
                    <a:cubicBezTo>
                      <a:pt x="1103" y="8"/>
                      <a:pt x="1047" y="1"/>
                      <a:pt x="991" y="1"/>
                    </a:cubicBezTo>
                    <a:close/>
                  </a:path>
                </a:pathLst>
              </a:custGeom>
              <a:solidFill>
                <a:srgbClr val="031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6"/>
              <p:cNvSpPr/>
              <p:nvPr/>
            </p:nvSpPr>
            <p:spPr>
              <a:xfrm>
                <a:off x="4615923" y="4925496"/>
                <a:ext cx="155123" cy="164893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941" extrusionOk="0">
                    <a:moveTo>
                      <a:pt x="981" y="1"/>
                    </a:moveTo>
                    <a:cubicBezTo>
                      <a:pt x="607" y="1"/>
                      <a:pt x="250" y="316"/>
                      <a:pt x="134" y="771"/>
                    </a:cubicBezTo>
                    <a:cubicBezTo>
                      <a:pt x="1" y="1304"/>
                      <a:pt x="247" y="1816"/>
                      <a:pt x="677" y="1919"/>
                    </a:cubicBezTo>
                    <a:cubicBezTo>
                      <a:pt x="733" y="1933"/>
                      <a:pt x="790" y="1940"/>
                      <a:pt x="846" y="1940"/>
                    </a:cubicBezTo>
                    <a:cubicBezTo>
                      <a:pt x="1220" y="1940"/>
                      <a:pt x="1576" y="1625"/>
                      <a:pt x="1692" y="1170"/>
                    </a:cubicBezTo>
                    <a:cubicBezTo>
                      <a:pt x="1826" y="637"/>
                      <a:pt x="1580" y="125"/>
                      <a:pt x="1149" y="22"/>
                    </a:cubicBezTo>
                    <a:cubicBezTo>
                      <a:pt x="1093" y="8"/>
                      <a:pt x="1037" y="1"/>
                      <a:pt x="981" y="1"/>
                    </a:cubicBezTo>
                    <a:close/>
                  </a:path>
                </a:pathLst>
              </a:custGeom>
              <a:solidFill>
                <a:srgbClr val="072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6"/>
              <p:cNvSpPr/>
              <p:nvPr/>
            </p:nvSpPr>
            <p:spPr>
              <a:xfrm>
                <a:off x="4647271" y="4958627"/>
                <a:ext cx="91579" cy="9803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154" extrusionOk="0">
                    <a:moveTo>
                      <a:pt x="588" y="1"/>
                    </a:moveTo>
                    <a:cubicBezTo>
                      <a:pt x="368" y="1"/>
                      <a:pt x="146" y="192"/>
                      <a:pt x="83" y="463"/>
                    </a:cubicBezTo>
                    <a:cubicBezTo>
                      <a:pt x="1" y="770"/>
                      <a:pt x="144" y="1078"/>
                      <a:pt x="401" y="1139"/>
                    </a:cubicBezTo>
                    <a:cubicBezTo>
                      <a:pt x="435" y="1149"/>
                      <a:pt x="470" y="1154"/>
                      <a:pt x="505" y="1154"/>
                    </a:cubicBezTo>
                    <a:cubicBezTo>
                      <a:pt x="726" y="1154"/>
                      <a:pt x="935" y="964"/>
                      <a:pt x="1006" y="698"/>
                    </a:cubicBezTo>
                    <a:cubicBezTo>
                      <a:pt x="1077" y="381"/>
                      <a:pt x="934" y="83"/>
                      <a:pt x="678" y="12"/>
                    </a:cubicBezTo>
                    <a:cubicBezTo>
                      <a:pt x="648" y="4"/>
                      <a:pt x="618" y="1"/>
                      <a:pt x="588" y="1"/>
                    </a:cubicBezTo>
                    <a:close/>
                  </a:path>
                </a:pathLst>
              </a:custGeom>
              <a:solidFill>
                <a:srgbClr val="203F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6"/>
              <p:cNvSpPr/>
              <p:nvPr/>
            </p:nvSpPr>
            <p:spPr>
              <a:xfrm>
                <a:off x="3869607" y="4876818"/>
                <a:ext cx="1108715" cy="331909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3907" extrusionOk="0">
                    <a:moveTo>
                      <a:pt x="13051" y="1"/>
                    </a:moveTo>
                    <a:lnTo>
                      <a:pt x="0" y="3906"/>
                    </a:lnTo>
                    <a:lnTo>
                      <a:pt x="11954" y="3906"/>
                    </a:lnTo>
                    <a:lnTo>
                      <a:pt x="130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8" name="Google Shape;1198;p46"/>
            <p:cNvGrpSpPr/>
            <p:nvPr/>
          </p:nvGrpSpPr>
          <p:grpSpPr>
            <a:xfrm rot="-1179213">
              <a:off x="4048581" y="1932955"/>
              <a:ext cx="658656" cy="790320"/>
              <a:chOff x="1745438" y="3771675"/>
              <a:chExt cx="482524" cy="578900"/>
            </a:xfrm>
          </p:grpSpPr>
          <p:sp>
            <p:nvSpPr>
              <p:cNvPr id="1199" name="Google Shape;1199;p46"/>
              <p:cNvSpPr/>
              <p:nvPr/>
            </p:nvSpPr>
            <p:spPr>
              <a:xfrm>
                <a:off x="1819102" y="3941175"/>
                <a:ext cx="39762" cy="265397"/>
              </a:xfrm>
              <a:custGeom>
                <a:avLst/>
                <a:gdLst/>
                <a:ahLst/>
                <a:cxnLst/>
                <a:rect l="l" t="t" r="r" b="b"/>
                <a:pathLst>
                  <a:path w="719" h="4799" extrusionOk="0">
                    <a:moveTo>
                      <a:pt x="1" y="1"/>
                    </a:moveTo>
                    <a:lnTo>
                      <a:pt x="1" y="4798"/>
                    </a:lnTo>
                    <a:lnTo>
                      <a:pt x="718" y="4798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6"/>
              <p:cNvSpPr/>
              <p:nvPr/>
            </p:nvSpPr>
            <p:spPr>
              <a:xfrm>
                <a:off x="1838956" y="3912861"/>
                <a:ext cx="55" cy="39707"/>
              </a:xfrm>
              <a:custGeom>
                <a:avLst/>
                <a:gdLst/>
                <a:ahLst/>
                <a:cxnLst/>
                <a:rect l="l" t="t" r="r" b="b"/>
                <a:pathLst>
                  <a:path w="1" h="718" fill="none" extrusionOk="0">
                    <a:moveTo>
                      <a:pt x="1" y="718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6"/>
              <p:cNvSpPr/>
              <p:nvPr/>
            </p:nvSpPr>
            <p:spPr>
              <a:xfrm>
                <a:off x="1838956" y="4194624"/>
                <a:ext cx="55" cy="40260"/>
              </a:xfrm>
              <a:custGeom>
                <a:avLst/>
                <a:gdLst/>
                <a:ahLst/>
                <a:cxnLst/>
                <a:rect l="l" t="t" r="r" b="b"/>
                <a:pathLst>
                  <a:path w="1" h="728" fill="none" extrusionOk="0">
                    <a:moveTo>
                      <a:pt x="1" y="0"/>
                    </a:moveTo>
                    <a:lnTo>
                      <a:pt x="1" y="728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6"/>
              <p:cNvSpPr/>
              <p:nvPr/>
            </p:nvSpPr>
            <p:spPr>
              <a:xfrm>
                <a:off x="1892822" y="3868619"/>
                <a:ext cx="40316" cy="19676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728" y="3558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6"/>
              <p:cNvSpPr/>
              <p:nvPr/>
            </p:nvSpPr>
            <p:spPr>
              <a:xfrm>
                <a:off x="1912676" y="3839696"/>
                <a:ext cx="55" cy="40316"/>
              </a:xfrm>
              <a:custGeom>
                <a:avLst/>
                <a:gdLst/>
                <a:ahLst/>
                <a:cxnLst/>
                <a:rect l="l" t="t" r="r" b="b"/>
                <a:pathLst>
                  <a:path w="1" h="729" fill="none" extrusionOk="0">
                    <a:moveTo>
                      <a:pt x="0" y="729"/>
                    </a:moveTo>
                    <a:lnTo>
                      <a:pt x="0" y="1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6"/>
              <p:cNvSpPr/>
              <p:nvPr/>
            </p:nvSpPr>
            <p:spPr>
              <a:xfrm>
                <a:off x="1912676" y="4056811"/>
                <a:ext cx="55" cy="1055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908" fill="none" extrusionOk="0">
                    <a:moveTo>
                      <a:pt x="0" y="1"/>
                    </a:moveTo>
                    <a:lnTo>
                      <a:pt x="0" y="1908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6"/>
              <p:cNvSpPr/>
              <p:nvPr/>
            </p:nvSpPr>
            <p:spPr>
              <a:xfrm>
                <a:off x="1745438" y="3946871"/>
                <a:ext cx="39707" cy="201854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650" extrusionOk="0">
                    <a:moveTo>
                      <a:pt x="0" y="0"/>
                    </a:moveTo>
                    <a:lnTo>
                      <a:pt x="0" y="3650"/>
                    </a:lnTo>
                    <a:lnTo>
                      <a:pt x="718" y="365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6"/>
              <p:cNvSpPr/>
              <p:nvPr/>
            </p:nvSpPr>
            <p:spPr>
              <a:xfrm>
                <a:off x="1765236" y="3855015"/>
                <a:ext cx="55" cy="101535"/>
              </a:xfrm>
              <a:custGeom>
                <a:avLst/>
                <a:gdLst/>
                <a:ahLst/>
                <a:cxnLst/>
                <a:rect l="l" t="t" r="r" b="b"/>
                <a:pathLst>
                  <a:path w="1" h="1836" fill="none" extrusionOk="0">
                    <a:moveTo>
                      <a:pt x="1" y="1835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6"/>
              <p:cNvSpPr/>
              <p:nvPr/>
            </p:nvSpPr>
            <p:spPr>
              <a:xfrm>
                <a:off x="1765236" y="4137331"/>
                <a:ext cx="55" cy="39762"/>
              </a:xfrm>
              <a:custGeom>
                <a:avLst/>
                <a:gdLst/>
                <a:ahLst/>
                <a:cxnLst/>
                <a:rect l="l" t="t" r="r" b="b"/>
                <a:pathLst>
                  <a:path w="1" h="719" fill="none" extrusionOk="0">
                    <a:moveTo>
                      <a:pt x="1" y="1"/>
                    </a:moveTo>
                    <a:lnTo>
                      <a:pt x="1" y="718"/>
                    </a:ln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6"/>
              <p:cNvSpPr/>
              <p:nvPr/>
            </p:nvSpPr>
            <p:spPr>
              <a:xfrm>
                <a:off x="1966542" y="4101053"/>
                <a:ext cx="40316" cy="17353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3138" extrusionOk="0">
                    <a:moveTo>
                      <a:pt x="0" y="1"/>
                    </a:moveTo>
                    <a:lnTo>
                      <a:pt x="0" y="3138"/>
                    </a:lnTo>
                    <a:lnTo>
                      <a:pt x="728" y="3138"/>
                    </a:lnTo>
                    <a:lnTo>
                      <a:pt x="728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6"/>
              <p:cNvSpPr/>
              <p:nvPr/>
            </p:nvSpPr>
            <p:spPr>
              <a:xfrm>
                <a:off x="1986949" y="3980882"/>
                <a:ext cx="55" cy="158773"/>
              </a:xfrm>
              <a:custGeom>
                <a:avLst/>
                <a:gdLst/>
                <a:ahLst/>
                <a:cxnLst/>
                <a:rect l="l" t="t" r="r" b="b"/>
                <a:pathLst>
                  <a:path w="1" h="2871" fill="none" extrusionOk="0">
                    <a:moveTo>
                      <a:pt x="0" y="287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6"/>
              <p:cNvSpPr/>
              <p:nvPr/>
            </p:nvSpPr>
            <p:spPr>
              <a:xfrm>
                <a:off x="1986949" y="4263198"/>
                <a:ext cx="55" cy="39762"/>
              </a:xfrm>
              <a:custGeom>
                <a:avLst/>
                <a:gdLst/>
                <a:ahLst/>
                <a:cxnLst/>
                <a:rect l="l" t="t" r="r" b="b"/>
                <a:pathLst>
                  <a:path w="1" h="719" fill="none" extrusionOk="0">
                    <a:moveTo>
                      <a:pt x="0" y="0"/>
                    </a:moveTo>
                    <a:lnTo>
                      <a:pt x="0" y="718"/>
                    </a:ln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6"/>
              <p:cNvSpPr/>
              <p:nvPr/>
            </p:nvSpPr>
            <p:spPr>
              <a:xfrm>
                <a:off x="2040815" y="4053438"/>
                <a:ext cx="39707" cy="268217"/>
              </a:xfrm>
              <a:custGeom>
                <a:avLst/>
                <a:gdLst/>
                <a:ahLst/>
                <a:cxnLst/>
                <a:rect l="l" t="t" r="r" b="b"/>
                <a:pathLst>
                  <a:path w="718" h="4850" extrusionOk="0">
                    <a:moveTo>
                      <a:pt x="0" y="0"/>
                    </a:moveTo>
                    <a:lnTo>
                      <a:pt x="0" y="4849"/>
                    </a:lnTo>
                    <a:lnTo>
                      <a:pt x="718" y="4849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6"/>
              <p:cNvSpPr/>
              <p:nvPr/>
            </p:nvSpPr>
            <p:spPr>
              <a:xfrm>
                <a:off x="2060613" y="3975794"/>
                <a:ext cx="55" cy="83341"/>
              </a:xfrm>
              <a:custGeom>
                <a:avLst/>
                <a:gdLst/>
                <a:ahLst/>
                <a:cxnLst/>
                <a:rect l="l" t="t" r="r" b="b"/>
                <a:pathLst>
                  <a:path w="1" h="1507" fill="none" extrusionOk="0">
                    <a:moveTo>
                      <a:pt x="1" y="1507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6"/>
              <p:cNvSpPr/>
              <p:nvPr/>
            </p:nvSpPr>
            <p:spPr>
              <a:xfrm>
                <a:off x="2060613" y="4310260"/>
                <a:ext cx="55" cy="40316"/>
              </a:xfrm>
              <a:custGeom>
                <a:avLst/>
                <a:gdLst/>
                <a:ahLst/>
                <a:cxnLst/>
                <a:rect l="l" t="t" r="r" b="b"/>
                <a:pathLst>
                  <a:path w="1" h="729" fill="none" extrusionOk="0">
                    <a:moveTo>
                      <a:pt x="1" y="0"/>
                    </a:moveTo>
                    <a:lnTo>
                      <a:pt x="1" y="728"/>
                    </a:lnTo>
                  </a:path>
                </a:pathLst>
              </a:custGeom>
              <a:noFill/>
              <a:ln w="9525" cap="rnd" cmpd="sng">
                <a:solidFill>
                  <a:schemeClr val="l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6"/>
              <p:cNvSpPr/>
              <p:nvPr/>
            </p:nvSpPr>
            <p:spPr>
              <a:xfrm>
                <a:off x="2114479" y="3874260"/>
                <a:ext cx="39762" cy="177521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210" extrusionOk="0">
                    <a:moveTo>
                      <a:pt x="1" y="1"/>
                    </a:moveTo>
                    <a:lnTo>
                      <a:pt x="1" y="3210"/>
                    </a:lnTo>
                    <a:lnTo>
                      <a:pt x="718" y="3210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6"/>
              <p:cNvSpPr/>
              <p:nvPr/>
            </p:nvSpPr>
            <p:spPr>
              <a:xfrm>
                <a:off x="2134333" y="3845945"/>
                <a:ext cx="55" cy="40316"/>
              </a:xfrm>
              <a:custGeom>
                <a:avLst/>
                <a:gdLst/>
                <a:ahLst/>
                <a:cxnLst/>
                <a:rect l="l" t="t" r="r" b="b"/>
                <a:pathLst>
                  <a:path w="1" h="729" fill="none" extrusionOk="0">
                    <a:moveTo>
                      <a:pt x="1" y="728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6"/>
              <p:cNvSpPr/>
              <p:nvPr/>
            </p:nvSpPr>
            <p:spPr>
              <a:xfrm>
                <a:off x="2134333" y="4040387"/>
                <a:ext cx="55" cy="81682"/>
              </a:xfrm>
              <a:custGeom>
                <a:avLst/>
                <a:gdLst/>
                <a:ahLst/>
                <a:cxnLst/>
                <a:rect l="l" t="t" r="r" b="b"/>
                <a:pathLst>
                  <a:path w="1" h="1477" fill="none" extrusionOk="0">
                    <a:moveTo>
                      <a:pt x="1" y="1"/>
                    </a:moveTo>
                    <a:lnTo>
                      <a:pt x="1" y="1477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6"/>
              <p:cNvSpPr/>
              <p:nvPr/>
            </p:nvSpPr>
            <p:spPr>
              <a:xfrm>
                <a:off x="2188199" y="3800045"/>
                <a:ext cx="39762" cy="18371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3322" extrusionOk="0">
                    <a:moveTo>
                      <a:pt x="1" y="0"/>
                    </a:moveTo>
                    <a:lnTo>
                      <a:pt x="1" y="3322"/>
                    </a:lnTo>
                    <a:lnTo>
                      <a:pt x="718" y="3322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6"/>
              <p:cNvSpPr/>
              <p:nvPr/>
            </p:nvSpPr>
            <p:spPr>
              <a:xfrm>
                <a:off x="2208053" y="3771675"/>
                <a:ext cx="55" cy="39762"/>
              </a:xfrm>
              <a:custGeom>
                <a:avLst/>
                <a:gdLst/>
                <a:ahLst/>
                <a:cxnLst/>
                <a:rect l="l" t="t" r="r" b="b"/>
                <a:pathLst>
                  <a:path w="1" h="719" fill="none" extrusionOk="0">
                    <a:moveTo>
                      <a:pt x="0" y="71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6"/>
              <p:cNvSpPr/>
              <p:nvPr/>
            </p:nvSpPr>
            <p:spPr>
              <a:xfrm>
                <a:off x="2208053" y="3961029"/>
                <a:ext cx="55" cy="132726"/>
              </a:xfrm>
              <a:custGeom>
                <a:avLst/>
                <a:gdLst/>
                <a:ahLst/>
                <a:cxnLst/>
                <a:rect l="l" t="t" r="r" b="b"/>
                <a:pathLst>
                  <a:path w="1" h="2400" fill="none" extrusionOk="0">
                    <a:moveTo>
                      <a:pt x="0" y="0"/>
                    </a:moveTo>
                    <a:lnTo>
                      <a:pt x="0" y="2399"/>
                    </a:ln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02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" name="Google Shape;1170;p46">
            <a:extLst>
              <a:ext uri="{FF2B5EF4-FFF2-40B4-BE49-F238E27FC236}">
                <a16:creationId xmlns:a16="http://schemas.microsoft.com/office/drawing/2014/main" id="{DC93D575-A57F-BA42-9DC2-CF7E2133B26A}"/>
              </a:ext>
            </a:extLst>
          </p:cNvPr>
          <p:cNvSpPr txBox="1">
            <a:spLocks/>
          </p:cNvSpPr>
          <p:nvPr/>
        </p:nvSpPr>
        <p:spPr>
          <a:xfrm>
            <a:off x="397729" y="4568508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sz="1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000"/>
              <a:t>50%</a:t>
            </a:r>
            <a:r>
              <a:rPr lang="zh-TW" altLang="en-US" sz="2000"/>
              <a:t> </a:t>
            </a:r>
            <a:r>
              <a:rPr lang="en-US" altLang="zh-TW" sz="2000"/>
              <a:t>Capital</a:t>
            </a:r>
            <a:endParaRPr lang="en-US" sz="2000"/>
          </a:p>
        </p:txBody>
      </p:sp>
      <p:sp>
        <p:nvSpPr>
          <p:cNvPr id="54" name="Google Shape;1170;p46">
            <a:extLst>
              <a:ext uri="{FF2B5EF4-FFF2-40B4-BE49-F238E27FC236}">
                <a16:creationId xmlns:a16="http://schemas.microsoft.com/office/drawing/2014/main" id="{8DE59950-C26D-BC47-A1DC-452EB17D70BE}"/>
              </a:ext>
            </a:extLst>
          </p:cNvPr>
          <p:cNvSpPr txBox="1">
            <a:spLocks/>
          </p:cNvSpPr>
          <p:nvPr/>
        </p:nvSpPr>
        <p:spPr>
          <a:xfrm>
            <a:off x="5921237" y="4571656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sz="1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000"/>
              <a:t>50%</a:t>
            </a:r>
            <a:r>
              <a:rPr lang="zh-TW" altLang="en-US" sz="2000"/>
              <a:t> </a:t>
            </a:r>
            <a:r>
              <a:rPr lang="en-US" altLang="zh-TW" sz="2000"/>
              <a:t>Capital</a:t>
            </a:r>
            <a:endParaRPr lang="en-US" sz="2000"/>
          </a:p>
        </p:txBody>
      </p:sp>
      <p:pic>
        <p:nvPicPr>
          <p:cNvPr id="2" name="Picture 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AFB6BA9-56EB-08CC-9AD3-2263B35B9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5" y="1424603"/>
            <a:ext cx="2743200" cy="158261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05EE897-5B8D-D6B0-C3A1-B9EA47FFB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15" y="3170380"/>
            <a:ext cx="2743200" cy="1175004"/>
          </a:xfrm>
          <a:prstGeom prst="rect">
            <a:avLst/>
          </a:prstGeom>
        </p:spPr>
      </p:pic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88773361-346C-0CFD-FF38-13465C3E4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777" y="1059971"/>
            <a:ext cx="899305" cy="87773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21CE89-0B85-643E-4FFD-EF4FDF0571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76" t="3117" r="17631" b="4561"/>
          <a:stretch/>
        </p:blipFill>
        <p:spPr>
          <a:xfrm>
            <a:off x="7939246" y="1635841"/>
            <a:ext cx="1196306" cy="88799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1A39AEE-D3C7-AB55-D15E-474A1867D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220" y="1055796"/>
            <a:ext cx="1664899" cy="1166445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A3D000D-A5A7-68B2-1247-65A96BB1DE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353" y="2707616"/>
            <a:ext cx="1805076" cy="1324155"/>
          </a:xfrm>
          <a:prstGeom prst="rect">
            <a:avLst/>
          </a:prstGeom>
        </p:spPr>
      </p:pic>
      <p:pic>
        <p:nvPicPr>
          <p:cNvPr id="3" name="Picture 3" descr="A picture containing basket, container&#10;&#10;Description automatically generated">
            <a:extLst>
              <a:ext uri="{FF2B5EF4-FFF2-40B4-BE49-F238E27FC236}">
                <a16:creationId xmlns:a16="http://schemas.microsoft.com/office/drawing/2014/main" id="{51CC6E00-2480-AD92-7015-D8EA17FA5A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777" y="2586278"/>
            <a:ext cx="1330625" cy="1448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4"/>
          <p:cNvSpPr/>
          <p:nvPr/>
        </p:nvSpPr>
        <p:spPr>
          <a:xfrm>
            <a:off x="3120324" y="1390237"/>
            <a:ext cx="755464" cy="687175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Pairs Trading</a:t>
            </a:r>
            <a:endParaRPr/>
          </a:p>
        </p:txBody>
      </p:sp>
      <p:sp>
        <p:nvSpPr>
          <p:cNvPr id="1048" name="Google Shape;1048;p44"/>
          <p:cNvSpPr txBox="1">
            <a:spLocks noGrp="1"/>
          </p:cNvSpPr>
          <p:nvPr>
            <p:ph type="title" idx="4294967295"/>
          </p:nvPr>
        </p:nvSpPr>
        <p:spPr>
          <a:xfrm>
            <a:off x="463928" y="2043038"/>
            <a:ext cx="18165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PCA &amp; Clustering</a:t>
            </a:r>
            <a:endParaRPr sz="1600"/>
          </a:p>
        </p:txBody>
      </p:sp>
      <p:sp>
        <p:nvSpPr>
          <p:cNvPr id="1049" name="Google Shape;1049;p44"/>
          <p:cNvSpPr txBox="1">
            <a:spLocks noGrp="1"/>
          </p:cNvSpPr>
          <p:nvPr>
            <p:ph type="subTitle" idx="4294967295"/>
          </p:nvPr>
        </p:nvSpPr>
        <p:spPr>
          <a:xfrm>
            <a:off x="352996" y="3278536"/>
            <a:ext cx="197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400"/>
              <a:t>Cluster within each sector, with market cap and returns</a:t>
            </a:r>
            <a:endParaRPr sz="1400"/>
          </a:p>
        </p:txBody>
      </p:sp>
      <p:sp>
        <p:nvSpPr>
          <p:cNvPr id="1051" name="Google Shape;1051;p44"/>
          <p:cNvSpPr txBox="1">
            <a:spLocks noGrp="1"/>
          </p:cNvSpPr>
          <p:nvPr>
            <p:ph type="subTitle" idx="4294967295"/>
          </p:nvPr>
        </p:nvSpPr>
        <p:spPr>
          <a:xfrm>
            <a:off x="2533775" y="3429925"/>
            <a:ext cx="197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053" name="Google Shape;1053;p44"/>
          <p:cNvSpPr txBox="1">
            <a:spLocks noGrp="1"/>
          </p:cNvSpPr>
          <p:nvPr>
            <p:ph type="subTitle" idx="4294967295"/>
          </p:nvPr>
        </p:nvSpPr>
        <p:spPr>
          <a:xfrm>
            <a:off x="4640127" y="3215443"/>
            <a:ext cx="197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Based on Contribution to Risk on z-scores</a:t>
            </a:r>
            <a:endParaRPr sz="1400"/>
          </a:p>
        </p:txBody>
      </p:sp>
      <p:sp>
        <p:nvSpPr>
          <p:cNvPr id="1055" name="Google Shape;1055;p44"/>
          <p:cNvSpPr txBox="1">
            <a:spLocks noGrp="1"/>
          </p:cNvSpPr>
          <p:nvPr>
            <p:ph type="subTitle" idx="4294967295"/>
          </p:nvPr>
        </p:nvSpPr>
        <p:spPr>
          <a:xfrm>
            <a:off x="6887266" y="3245220"/>
            <a:ext cx="19701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 entry, exit and stop-loss threshold</a:t>
            </a:r>
          </a:p>
        </p:txBody>
      </p:sp>
      <p:sp>
        <p:nvSpPr>
          <p:cNvPr id="1060" name="Google Shape;1060;p44"/>
          <p:cNvSpPr/>
          <p:nvPr/>
        </p:nvSpPr>
        <p:spPr>
          <a:xfrm>
            <a:off x="924887" y="1392324"/>
            <a:ext cx="755464" cy="687175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44"/>
          <p:cNvGrpSpPr/>
          <p:nvPr/>
        </p:nvGrpSpPr>
        <p:grpSpPr>
          <a:xfrm>
            <a:off x="-5100" y="2688211"/>
            <a:ext cx="9154200" cy="395550"/>
            <a:chOff x="-5100" y="2688211"/>
            <a:chExt cx="9154200" cy="395550"/>
          </a:xfrm>
        </p:grpSpPr>
        <p:cxnSp>
          <p:nvCxnSpPr>
            <p:cNvPr id="1062" name="Google Shape;1062;p44"/>
            <p:cNvCxnSpPr/>
            <p:nvPr/>
          </p:nvCxnSpPr>
          <p:spPr>
            <a:xfrm>
              <a:off x="-5100" y="2898800"/>
              <a:ext cx="9154200" cy="0"/>
            </a:xfrm>
            <a:prstGeom prst="straightConnector1">
              <a:avLst/>
            </a:prstGeom>
            <a:noFill/>
            <a:ln w="1143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44"/>
            <p:cNvCxnSpPr/>
            <p:nvPr/>
          </p:nvCxnSpPr>
          <p:spPr>
            <a:xfrm>
              <a:off x="1357300" y="2713860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4"/>
            <p:cNvCxnSpPr/>
            <p:nvPr/>
          </p:nvCxnSpPr>
          <p:spPr>
            <a:xfrm>
              <a:off x="3498054" y="271386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44"/>
            <p:cNvCxnSpPr/>
            <p:nvPr/>
          </p:nvCxnSpPr>
          <p:spPr>
            <a:xfrm>
              <a:off x="5638354" y="268821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44"/>
            <p:cNvCxnSpPr/>
            <p:nvPr/>
          </p:nvCxnSpPr>
          <p:spPr>
            <a:xfrm>
              <a:off x="7828629" y="268821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67" name="Google Shape;1067;p44"/>
          <p:cNvSpPr/>
          <p:nvPr/>
        </p:nvSpPr>
        <p:spPr>
          <a:xfrm>
            <a:off x="5260537" y="1390237"/>
            <a:ext cx="755464" cy="687175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44"/>
          <p:cNvSpPr/>
          <p:nvPr/>
        </p:nvSpPr>
        <p:spPr>
          <a:xfrm>
            <a:off x="7450899" y="1390237"/>
            <a:ext cx="755465" cy="687175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44"/>
          <p:cNvGrpSpPr/>
          <p:nvPr/>
        </p:nvGrpSpPr>
        <p:grpSpPr>
          <a:xfrm>
            <a:off x="5423124" y="1549548"/>
            <a:ext cx="402757" cy="372728"/>
            <a:chOff x="7402362" y="3681535"/>
            <a:chExt cx="402757" cy="372728"/>
          </a:xfrm>
        </p:grpSpPr>
        <p:sp>
          <p:nvSpPr>
            <p:cNvPr id="1070" name="Google Shape;1070;p44"/>
            <p:cNvSpPr/>
            <p:nvPr/>
          </p:nvSpPr>
          <p:spPr>
            <a:xfrm>
              <a:off x="7471248" y="3681535"/>
              <a:ext cx="333871" cy="303763"/>
            </a:xfrm>
            <a:custGeom>
              <a:avLst/>
              <a:gdLst/>
              <a:ahLst/>
              <a:cxnLst/>
              <a:rect l="l" t="t" r="r" b="b"/>
              <a:pathLst>
                <a:path w="12708" h="11562" extrusionOk="0">
                  <a:moveTo>
                    <a:pt x="6341" y="0"/>
                  </a:moveTo>
                  <a:cubicBezTo>
                    <a:pt x="4868" y="0"/>
                    <a:pt x="3393" y="562"/>
                    <a:pt x="2268" y="1687"/>
                  </a:cubicBezTo>
                  <a:cubicBezTo>
                    <a:pt x="0" y="3955"/>
                    <a:pt x="21" y="7624"/>
                    <a:pt x="2296" y="9871"/>
                  </a:cubicBezTo>
                  <a:cubicBezTo>
                    <a:pt x="2407" y="9982"/>
                    <a:pt x="2518" y="10086"/>
                    <a:pt x="2636" y="10184"/>
                  </a:cubicBezTo>
                  <a:cubicBezTo>
                    <a:pt x="3718" y="11105"/>
                    <a:pt x="5049" y="11561"/>
                    <a:pt x="6375" y="11561"/>
                  </a:cubicBezTo>
                  <a:cubicBezTo>
                    <a:pt x="7854" y="11561"/>
                    <a:pt x="9327" y="10994"/>
                    <a:pt x="10446" y="9871"/>
                  </a:cubicBezTo>
                  <a:cubicBezTo>
                    <a:pt x="12576" y="7749"/>
                    <a:pt x="12707" y="4343"/>
                    <a:pt x="10758" y="2061"/>
                  </a:cubicBezTo>
                  <a:cubicBezTo>
                    <a:pt x="10661" y="1943"/>
                    <a:pt x="10557" y="1832"/>
                    <a:pt x="10446" y="1721"/>
                  </a:cubicBezTo>
                  <a:cubicBezTo>
                    <a:pt x="9320" y="574"/>
                    <a:pt x="7831" y="0"/>
                    <a:pt x="63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7540502" y="3735683"/>
              <a:ext cx="236741" cy="236558"/>
            </a:xfrm>
            <a:custGeom>
              <a:avLst/>
              <a:gdLst/>
              <a:ahLst/>
              <a:cxnLst/>
              <a:rect l="l" t="t" r="r" b="b"/>
              <a:pathLst>
                <a:path w="9011" h="9004" extrusionOk="0">
                  <a:moveTo>
                    <a:pt x="8122" y="0"/>
                  </a:moveTo>
                  <a:lnTo>
                    <a:pt x="0" y="8123"/>
                  </a:lnTo>
                  <a:cubicBezTo>
                    <a:pt x="423" y="8483"/>
                    <a:pt x="895" y="8781"/>
                    <a:pt x="1401" y="9003"/>
                  </a:cubicBezTo>
                  <a:lnTo>
                    <a:pt x="9010" y="1401"/>
                  </a:lnTo>
                  <a:cubicBezTo>
                    <a:pt x="8781" y="888"/>
                    <a:pt x="8483" y="416"/>
                    <a:pt x="8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7472693" y="3728274"/>
              <a:ext cx="283585" cy="256998"/>
            </a:xfrm>
            <a:custGeom>
              <a:avLst/>
              <a:gdLst/>
              <a:ahLst/>
              <a:cxnLst/>
              <a:rect l="l" t="t" r="r" b="b"/>
              <a:pathLst>
                <a:path w="10794" h="9782" extrusionOk="0">
                  <a:moveTo>
                    <a:pt x="9427" y="8869"/>
                  </a:moveTo>
                  <a:cubicBezTo>
                    <a:pt x="9426" y="8870"/>
                    <a:pt x="9424" y="8871"/>
                    <a:pt x="9423" y="8872"/>
                  </a:cubicBezTo>
                  <a:lnTo>
                    <a:pt x="9423" y="8872"/>
                  </a:lnTo>
                  <a:cubicBezTo>
                    <a:pt x="9422" y="8873"/>
                    <a:pt x="9421" y="8875"/>
                    <a:pt x="9420" y="8876"/>
                  </a:cubicBezTo>
                  <a:lnTo>
                    <a:pt x="9427" y="8869"/>
                  </a:lnTo>
                  <a:close/>
                  <a:moveTo>
                    <a:pt x="4560" y="0"/>
                  </a:moveTo>
                  <a:cubicBezTo>
                    <a:pt x="3489" y="0"/>
                    <a:pt x="2412" y="298"/>
                    <a:pt x="1457" y="907"/>
                  </a:cubicBezTo>
                  <a:cubicBezTo>
                    <a:pt x="1" y="3189"/>
                    <a:pt x="327" y="6178"/>
                    <a:pt x="2241" y="8092"/>
                  </a:cubicBezTo>
                  <a:cubicBezTo>
                    <a:pt x="2352" y="8203"/>
                    <a:pt x="2463" y="8307"/>
                    <a:pt x="2574" y="8405"/>
                  </a:cubicBezTo>
                  <a:cubicBezTo>
                    <a:pt x="3647" y="9316"/>
                    <a:pt x="4980" y="9782"/>
                    <a:pt x="6320" y="9782"/>
                  </a:cubicBezTo>
                  <a:cubicBezTo>
                    <a:pt x="7394" y="9782"/>
                    <a:pt x="8472" y="9482"/>
                    <a:pt x="9423" y="8872"/>
                  </a:cubicBezTo>
                  <a:lnTo>
                    <a:pt x="9423" y="8872"/>
                  </a:lnTo>
                  <a:cubicBezTo>
                    <a:pt x="10793" y="6736"/>
                    <a:pt x="10605" y="3957"/>
                    <a:pt x="8955" y="2023"/>
                  </a:cubicBezTo>
                  <a:cubicBezTo>
                    <a:pt x="8858" y="1912"/>
                    <a:pt x="8754" y="1794"/>
                    <a:pt x="8643" y="1690"/>
                  </a:cubicBezTo>
                  <a:cubicBezTo>
                    <a:pt x="7529" y="576"/>
                    <a:pt x="6051" y="0"/>
                    <a:pt x="4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7508791" y="3711985"/>
              <a:ext cx="251691" cy="243572"/>
            </a:xfrm>
            <a:custGeom>
              <a:avLst/>
              <a:gdLst/>
              <a:ahLst/>
              <a:cxnLst/>
              <a:rect l="l" t="t" r="r" b="b"/>
              <a:pathLst>
                <a:path w="9580" h="9271" extrusionOk="0">
                  <a:moveTo>
                    <a:pt x="4946" y="1"/>
                  </a:moveTo>
                  <a:cubicBezTo>
                    <a:pt x="4842" y="1"/>
                    <a:pt x="4738" y="7"/>
                    <a:pt x="4641" y="14"/>
                  </a:cubicBezTo>
                  <a:cubicBezTo>
                    <a:pt x="2906" y="125"/>
                    <a:pt x="1381" y="1201"/>
                    <a:pt x="694" y="2796"/>
                  </a:cubicBezTo>
                  <a:cubicBezTo>
                    <a:pt x="0" y="4384"/>
                    <a:pt x="257" y="6229"/>
                    <a:pt x="1360" y="7575"/>
                  </a:cubicBezTo>
                  <a:cubicBezTo>
                    <a:pt x="1561" y="7818"/>
                    <a:pt x="1790" y="8047"/>
                    <a:pt x="2039" y="8248"/>
                  </a:cubicBezTo>
                  <a:cubicBezTo>
                    <a:pt x="2878" y="8922"/>
                    <a:pt x="3906" y="9270"/>
                    <a:pt x="4943" y="9270"/>
                  </a:cubicBezTo>
                  <a:cubicBezTo>
                    <a:pt x="5623" y="9270"/>
                    <a:pt x="6306" y="9121"/>
                    <a:pt x="6943" y="8816"/>
                  </a:cubicBezTo>
                  <a:cubicBezTo>
                    <a:pt x="8553" y="8047"/>
                    <a:pt x="9579" y="6417"/>
                    <a:pt x="9579" y="4634"/>
                  </a:cubicBezTo>
                  <a:cubicBezTo>
                    <a:pt x="9579" y="3247"/>
                    <a:pt x="8955" y="1936"/>
                    <a:pt x="7880" y="1055"/>
                  </a:cubicBezTo>
                  <a:cubicBezTo>
                    <a:pt x="7741" y="937"/>
                    <a:pt x="7595" y="833"/>
                    <a:pt x="7443" y="736"/>
                  </a:cubicBezTo>
                  <a:cubicBezTo>
                    <a:pt x="6694" y="257"/>
                    <a:pt x="5827" y="1"/>
                    <a:pt x="4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7496575" y="3728248"/>
              <a:ext cx="251323" cy="227310"/>
            </a:xfrm>
            <a:custGeom>
              <a:avLst/>
              <a:gdLst/>
              <a:ahLst/>
              <a:cxnLst/>
              <a:rect l="l" t="t" r="r" b="b"/>
              <a:pathLst>
                <a:path w="9566" h="8652" extrusionOk="0">
                  <a:moveTo>
                    <a:pt x="3663" y="0"/>
                  </a:moveTo>
                  <a:cubicBezTo>
                    <a:pt x="3458" y="0"/>
                    <a:pt x="3252" y="11"/>
                    <a:pt x="3045" y="34"/>
                  </a:cubicBezTo>
                  <a:cubicBezTo>
                    <a:pt x="444" y="1580"/>
                    <a:pt x="0" y="5159"/>
                    <a:pt x="2137" y="7296"/>
                  </a:cubicBezTo>
                  <a:cubicBezTo>
                    <a:pt x="3053" y="8211"/>
                    <a:pt x="4232" y="8652"/>
                    <a:pt x="5403" y="8652"/>
                  </a:cubicBezTo>
                  <a:cubicBezTo>
                    <a:pt x="6963" y="8652"/>
                    <a:pt x="8508" y="7869"/>
                    <a:pt x="9392" y="6387"/>
                  </a:cubicBezTo>
                  <a:cubicBezTo>
                    <a:pt x="9565" y="4813"/>
                    <a:pt x="9080" y="3231"/>
                    <a:pt x="8053" y="2024"/>
                  </a:cubicBezTo>
                  <a:cubicBezTo>
                    <a:pt x="7949" y="1913"/>
                    <a:pt x="7845" y="1795"/>
                    <a:pt x="7741" y="1691"/>
                  </a:cubicBezTo>
                  <a:cubicBezTo>
                    <a:pt x="6653" y="603"/>
                    <a:pt x="5183" y="0"/>
                    <a:pt x="3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7511524" y="3731296"/>
              <a:ext cx="221976" cy="232564"/>
            </a:xfrm>
            <a:custGeom>
              <a:avLst/>
              <a:gdLst/>
              <a:ahLst/>
              <a:cxnLst/>
              <a:rect l="l" t="t" r="r" b="b"/>
              <a:pathLst>
                <a:path w="8449" h="8852" extrusionOk="0">
                  <a:moveTo>
                    <a:pt x="7339" y="1"/>
                  </a:moveTo>
                  <a:lnTo>
                    <a:pt x="0" y="7339"/>
                  </a:lnTo>
                  <a:cubicBezTo>
                    <a:pt x="139" y="7866"/>
                    <a:pt x="340" y="8373"/>
                    <a:pt x="597" y="8851"/>
                  </a:cubicBezTo>
                  <a:lnTo>
                    <a:pt x="1935" y="7513"/>
                  </a:lnTo>
                  <a:lnTo>
                    <a:pt x="8449" y="1000"/>
                  </a:lnTo>
                  <a:cubicBezTo>
                    <a:pt x="8247" y="750"/>
                    <a:pt x="8025" y="521"/>
                    <a:pt x="7776" y="320"/>
                  </a:cubicBezTo>
                  <a:cubicBezTo>
                    <a:pt x="7637" y="202"/>
                    <a:pt x="7491" y="98"/>
                    <a:pt x="7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7519721" y="3712169"/>
              <a:ext cx="144157" cy="136696"/>
            </a:xfrm>
            <a:custGeom>
              <a:avLst/>
              <a:gdLst/>
              <a:ahLst/>
              <a:cxnLst/>
              <a:rect l="l" t="t" r="r" b="b"/>
              <a:pathLst>
                <a:path w="5487" h="5203" extrusionOk="0">
                  <a:moveTo>
                    <a:pt x="4530" y="0"/>
                  </a:moveTo>
                  <a:cubicBezTo>
                    <a:pt x="4426" y="0"/>
                    <a:pt x="4322" y="7"/>
                    <a:pt x="4225" y="14"/>
                  </a:cubicBezTo>
                  <a:lnTo>
                    <a:pt x="0" y="4232"/>
                  </a:lnTo>
                  <a:cubicBezTo>
                    <a:pt x="91" y="4571"/>
                    <a:pt x="215" y="4897"/>
                    <a:pt x="382" y="5203"/>
                  </a:cubicBezTo>
                  <a:lnTo>
                    <a:pt x="5487" y="98"/>
                  </a:lnTo>
                  <a:cubicBezTo>
                    <a:pt x="5175" y="35"/>
                    <a:pt x="4849" y="0"/>
                    <a:pt x="4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7502039" y="3706442"/>
              <a:ext cx="276466" cy="254686"/>
            </a:xfrm>
            <a:custGeom>
              <a:avLst/>
              <a:gdLst/>
              <a:ahLst/>
              <a:cxnLst/>
              <a:rect l="l" t="t" r="r" b="b"/>
              <a:pathLst>
                <a:path w="10523" h="9694" extrusionOk="0">
                  <a:moveTo>
                    <a:pt x="5203" y="434"/>
                  </a:moveTo>
                  <a:cubicBezTo>
                    <a:pt x="6375" y="434"/>
                    <a:pt x="7492" y="898"/>
                    <a:pt x="8324" y="1724"/>
                  </a:cubicBezTo>
                  <a:cubicBezTo>
                    <a:pt x="9808" y="3215"/>
                    <a:pt x="10044" y="5545"/>
                    <a:pt x="8872" y="7300"/>
                  </a:cubicBezTo>
                  <a:cubicBezTo>
                    <a:pt x="8035" y="8555"/>
                    <a:pt x="6642" y="9259"/>
                    <a:pt x="5203" y="9259"/>
                  </a:cubicBezTo>
                  <a:cubicBezTo>
                    <a:pt x="4638" y="9259"/>
                    <a:pt x="4065" y="9150"/>
                    <a:pt x="3517" y="8923"/>
                  </a:cubicBezTo>
                  <a:cubicBezTo>
                    <a:pt x="1568" y="8119"/>
                    <a:pt x="465" y="6052"/>
                    <a:pt x="875" y="3992"/>
                  </a:cubicBezTo>
                  <a:cubicBezTo>
                    <a:pt x="1284" y="1925"/>
                    <a:pt x="3094" y="434"/>
                    <a:pt x="5203" y="434"/>
                  </a:cubicBezTo>
                  <a:close/>
                  <a:moveTo>
                    <a:pt x="5207" y="0"/>
                  </a:moveTo>
                  <a:cubicBezTo>
                    <a:pt x="4584" y="0"/>
                    <a:pt x="3954" y="120"/>
                    <a:pt x="3351" y="371"/>
                  </a:cubicBezTo>
                  <a:cubicBezTo>
                    <a:pt x="1214" y="1252"/>
                    <a:pt x="1" y="3520"/>
                    <a:pt x="451" y="5788"/>
                  </a:cubicBezTo>
                  <a:cubicBezTo>
                    <a:pt x="895" y="8056"/>
                    <a:pt x="2886" y="9693"/>
                    <a:pt x="5203" y="9693"/>
                  </a:cubicBezTo>
                  <a:cubicBezTo>
                    <a:pt x="5211" y="9693"/>
                    <a:pt x="5220" y="9693"/>
                    <a:pt x="5228" y="9693"/>
                  </a:cubicBezTo>
                  <a:cubicBezTo>
                    <a:pt x="6502" y="9693"/>
                    <a:pt x="7727" y="9181"/>
                    <a:pt x="8629" y="8278"/>
                  </a:cubicBezTo>
                  <a:cubicBezTo>
                    <a:pt x="10266" y="6641"/>
                    <a:pt x="10523" y="4082"/>
                    <a:pt x="9240" y="2154"/>
                  </a:cubicBezTo>
                  <a:cubicBezTo>
                    <a:pt x="8319" y="775"/>
                    <a:pt x="6788" y="0"/>
                    <a:pt x="5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7402362" y="3750580"/>
              <a:ext cx="333871" cy="303684"/>
            </a:xfrm>
            <a:custGeom>
              <a:avLst/>
              <a:gdLst/>
              <a:ahLst/>
              <a:cxnLst/>
              <a:rect l="l" t="t" r="r" b="b"/>
              <a:pathLst>
                <a:path w="12708" h="11559" extrusionOk="0">
                  <a:moveTo>
                    <a:pt x="6339" y="0"/>
                  </a:moveTo>
                  <a:cubicBezTo>
                    <a:pt x="4863" y="0"/>
                    <a:pt x="3387" y="562"/>
                    <a:pt x="2262" y="1688"/>
                  </a:cubicBezTo>
                  <a:cubicBezTo>
                    <a:pt x="0" y="3949"/>
                    <a:pt x="14" y="7625"/>
                    <a:pt x="2296" y="9865"/>
                  </a:cubicBezTo>
                  <a:cubicBezTo>
                    <a:pt x="2407" y="9976"/>
                    <a:pt x="2518" y="10080"/>
                    <a:pt x="2629" y="10177"/>
                  </a:cubicBezTo>
                  <a:cubicBezTo>
                    <a:pt x="3711" y="11101"/>
                    <a:pt x="5041" y="11558"/>
                    <a:pt x="6368" y="11558"/>
                  </a:cubicBezTo>
                  <a:cubicBezTo>
                    <a:pt x="7850" y="11558"/>
                    <a:pt x="9327" y="10989"/>
                    <a:pt x="10446" y="9865"/>
                  </a:cubicBezTo>
                  <a:lnTo>
                    <a:pt x="10446" y="9872"/>
                  </a:lnTo>
                  <a:cubicBezTo>
                    <a:pt x="12569" y="7743"/>
                    <a:pt x="12708" y="4344"/>
                    <a:pt x="10758" y="2055"/>
                  </a:cubicBezTo>
                  <a:cubicBezTo>
                    <a:pt x="10654" y="1937"/>
                    <a:pt x="10557" y="1826"/>
                    <a:pt x="10446" y="1715"/>
                  </a:cubicBezTo>
                  <a:cubicBezTo>
                    <a:pt x="9318" y="573"/>
                    <a:pt x="7828" y="0"/>
                    <a:pt x="63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7471432" y="3804570"/>
              <a:ext cx="236741" cy="236741"/>
            </a:xfrm>
            <a:custGeom>
              <a:avLst/>
              <a:gdLst/>
              <a:ahLst/>
              <a:cxnLst/>
              <a:rect l="l" t="t" r="r" b="b"/>
              <a:pathLst>
                <a:path w="9011" h="9011" extrusionOk="0">
                  <a:moveTo>
                    <a:pt x="8129" y="0"/>
                  </a:moveTo>
                  <a:lnTo>
                    <a:pt x="0" y="8122"/>
                  </a:lnTo>
                  <a:cubicBezTo>
                    <a:pt x="423" y="8483"/>
                    <a:pt x="895" y="8781"/>
                    <a:pt x="1408" y="9010"/>
                  </a:cubicBezTo>
                  <a:lnTo>
                    <a:pt x="9010" y="1401"/>
                  </a:lnTo>
                  <a:cubicBezTo>
                    <a:pt x="8788" y="895"/>
                    <a:pt x="8490" y="423"/>
                    <a:pt x="8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7435334" y="3781029"/>
              <a:ext cx="256078" cy="243520"/>
            </a:xfrm>
            <a:custGeom>
              <a:avLst/>
              <a:gdLst/>
              <a:ahLst/>
              <a:cxnLst/>
              <a:rect l="l" t="t" r="r" b="b"/>
              <a:pathLst>
                <a:path w="9747" h="9269" extrusionOk="0">
                  <a:moveTo>
                    <a:pt x="5117" y="0"/>
                  </a:moveTo>
                  <a:cubicBezTo>
                    <a:pt x="4109" y="0"/>
                    <a:pt x="3101" y="328"/>
                    <a:pt x="2262" y="986"/>
                  </a:cubicBezTo>
                  <a:cubicBezTo>
                    <a:pt x="556" y="2318"/>
                    <a:pt x="1" y="4656"/>
                    <a:pt x="930" y="6618"/>
                  </a:cubicBezTo>
                  <a:cubicBezTo>
                    <a:pt x="1705" y="8262"/>
                    <a:pt x="3357" y="9269"/>
                    <a:pt x="5120" y="9269"/>
                  </a:cubicBezTo>
                  <a:cubicBezTo>
                    <a:pt x="5455" y="9269"/>
                    <a:pt x="5795" y="9232"/>
                    <a:pt x="6133" y="9157"/>
                  </a:cubicBezTo>
                  <a:cubicBezTo>
                    <a:pt x="8248" y="8679"/>
                    <a:pt x="9746" y="6799"/>
                    <a:pt x="9746" y="4635"/>
                  </a:cubicBezTo>
                  <a:cubicBezTo>
                    <a:pt x="9746" y="3247"/>
                    <a:pt x="9122" y="1930"/>
                    <a:pt x="8054" y="1049"/>
                  </a:cubicBezTo>
                  <a:cubicBezTo>
                    <a:pt x="7201" y="351"/>
                    <a:pt x="6159" y="0"/>
                    <a:pt x="5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7435701" y="3780924"/>
              <a:ext cx="211231" cy="198962"/>
            </a:xfrm>
            <a:custGeom>
              <a:avLst/>
              <a:gdLst/>
              <a:ahLst/>
              <a:cxnLst/>
              <a:rect l="l" t="t" r="r" b="b"/>
              <a:pathLst>
                <a:path w="8040" h="7573" extrusionOk="0">
                  <a:moveTo>
                    <a:pt x="5097" y="1"/>
                  </a:moveTo>
                  <a:cubicBezTo>
                    <a:pt x="3906" y="1"/>
                    <a:pt x="2718" y="458"/>
                    <a:pt x="1818" y="1358"/>
                  </a:cubicBezTo>
                  <a:cubicBezTo>
                    <a:pt x="133" y="3043"/>
                    <a:pt x="1" y="5735"/>
                    <a:pt x="1520" y="7573"/>
                  </a:cubicBezTo>
                  <a:lnTo>
                    <a:pt x="1520" y="7573"/>
                  </a:lnTo>
                  <a:lnTo>
                    <a:pt x="8040" y="1053"/>
                  </a:lnTo>
                  <a:cubicBezTo>
                    <a:pt x="7180" y="348"/>
                    <a:pt x="6137" y="1"/>
                    <a:pt x="5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7452122" y="3785417"/>
              <a:ext cx="174949" cy="174791"/>
            </a:xfrm>
            <a:custGeom>
              <a:avLst/>
              <a:gdLst/>
              <a:ahLst/>
              <a:cxnLst/>
              <a:rect l="l" t="t" r="r" b="b"/>
              <a:pathLst>
                <a:path w="6659" h="6653" extrusionOk="0">
                  <a:moveTo>
                    <a:pt x="5688" y="1"/>
                  </a:moveTo>
                  <a:lnTo>
                    <a:pt x="0" y="5682"/>
                  </a:lnTo>
                  <a:cubicBezTo>
                    <a:pt x="97" y="6014"/>
                    <a:pt x="222" y="6340"/>
                    <a:pt x="388" y="6653"/>
                  </a:cubicBezTo>
                  <a:lnTo>
                    <a:pt x="6659" y="382"/>
                  </a:lnTo>
                  <a:cubicBezTo>
                    <a:pt x="6354" y="216"/>
                    <a:pt x="6028" y="91"/>
                    <a:pt x="56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7432969" y="3775407"/>
              <a:ext cx="276466" cy="254791"/>
            </a:xfrm>
            <a:custGeom>
              <a:avLst/>
              <a:gdLst/>
              <a:ahLst/>
              <a:cxnLst/>
              <a:rect l="l" t="t" r="r" b="b"/>
              <a:pathLst>
                <a:path w="10523" h="9698" extrusionOk="0">
                  <a:moveTo>
                    <a:pt x="5229" y="437"/>
                  </a:moveTo>
                  <a:cubicBezTo>
                    <a:pt x="6392" y="437"/>
                    <a:pt x="7505" y="901"/>
                    <a:pt x="8324" y="1727"/>
                  </a:cubicBezTo>
                  <a:cubicBezTo>
                    <a:pt x="9815" y="3212"/>
                    <a:pt x="10044" y="5549"/>
                    <a:pt x="8879" y="7297"/>
                  </a:cubicBezTo>
                  <a:cubicBezTo>
                    <a:pt x="8036" y="8554"/>
                    <a:pt x="6642" y="9262"/>
                    <a:pt x="5203" y="9262"/>
                  </a:cubicBezTo>
                  <a:cubicBezTo>
                    <a:pt x="4640" y="9262"/>
                    <a:pt x="4070" y="9153"/>
                    <a:pt x="3524" y="8927"/>
                  </a:cubicBezTo>
                  <a:cubicBezTo>
                    <a:pt x="1575" y="8123"/>
                    <a:pt x="472" y="6056"/>
                    <a:pt x="882" y="3989"/>
                  </a:cubicBezTo>
                  <a:cubicBezTo>
                    <a:pt x="1291" y="1922"/>
                    <a:pt x="3101" y="437"/>
                    <a:pt x="5203" y="437"/>
                  </a:cubicBezTo>
                  <a:cubicBezTo>
                    <a:pt x="5212" y="437"/>
                    <a:pt x="5220" y="437"/>
                    <a:pt x="5229" y="437"/>
                  </a:cubicBezTo>
                  <a:close/>
                  <a:moveTo>
                    <a:pt x="5204" y="0"/>
                  </a:moveTo>
                  <a:cubicBezTo>
                    <a:pt x="4583" y="0"/>
                    <a:pt x="3954" y="119"/>
                    <a:pt x="3351" y="368"/>
                  </a:cubicBezTo>
                  <a:cubicBezTo>
                    <a:pt x="1215" y="1256"/>
                    <a:pt x="1" y="3524"/>
                    <a:pt x="452" y="5792"/>
                  </a:cubicBezTo>
                  <a:cubicBezTo>
                    <a:pt x="902" y="8060"/>
                    <a:pt x="2893" y="9697"/>
                    <a:pt x="5203" y="9697"/>
                  </a:cubicBezTo>
                  <a:cubicBezTo>
                    <a:pt x="6493" y="9697"/>
                    <a:pt x="7728" y="9191"/>
                    <a:pt x="8636" y="8275"/>
                  </a:cubicBezTo>
                  <a:cubicBezTo>
                    <a:pt x="10266" y="6645"/>
                    <a:pt x="10523" y="4079"/>
                    <a:pt x="9240" y="2157"/>
                  </a:cubicBezTo>
                  <a:cubicBezTo>
                    <a:pt x="8319" y="773"/>
                    <a:pt x="6786" y="0"/>
                    <a:pt x="5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7528286" y="3838093"/>
              <a:ext cx="82758" cy="129418"/>
            </a:xfrm>
            <a:custGeom>
              <a:avLst/>
              <a:gdLst/>
              <a:ahLst/>
              <a:cxnLst/>
              <a:rect l="l" t="t" r="r" b="b"/>
              <a:pathLst>
                <a:path w="3150" h="4926" extrusionOk="0">
                  <a:moveTo>
                    <a:pt x="1575" y="0"/>
                  </a:moveTo>
                  <a:cubicBezTo>
                    <a:pt x="722" y="0"/>
                    <a:pt x="14" y="604"/>
                    <a:pt x="14" y="1339"/>
                  </a:cubicBezTo>
                  <a:cubicBezTo>
                    <a:pt x="14" y="2081"/>
                    <a:pt x="715" y="2678"/>
                    <a:pt x="1575" y="2678"/>
                  </a:cubicBezTo>
                  <a:cubicBezTo>
                    <a:pt x="2199" y="2678"/>
                    <a:pt x="2705" y="3087"/>
                    <a:pt x="2705" y="3579"/>
                  </a:cubicBezTo>
                  <a:cubicBezTo>
                    <a:pt x="2705" y="4079"/>
                    <a:pt x="2199" y="4488"/>
                    <a:pt x="1575" y="4488"/>
                  </a:cubicBezTo>
                  <a:cubicBezTo>
                    <a:pt x="958" y="4488"/>
                    <a:pt x="451" y="4079"/>
                    <a:pt x="451" y="3579"/>
                  </a:cubicBezTo>
                  <a:cubicBezTo>
                    <a:pt x="465" y="3423"/>
                    <a:pt x="349" y="3345"/>
                    <a:pt x="233" y="3345"/>
                  </a:cubicBezTo>
                  <a:cubicBezTo>
                    <a:pt x="117" y="3345"/>
                    <a:pt x="0" y="3423"/>
                    <a:pt x="14" y="3579"/>
                  </a:cubicBezTo>
                  <a:cubicBezTo>
                    <a:pt x="14" y="4322"/>
                    <a:pt x="715" y="4925"/>
                    <a:pt x="1575" y="4925"/>
                  </a:cubicBezTo>
                  <a:cubicBezTo>
                    <a:pt x="2442" y="4925"/>
                    <a:pt x="3136" y="4322"/>
                    <a:pt x="3136" y="3579"/>
                  </a:cubicBezTo>
                  <a:cubicBezTo>
                    <a:pt x="3136" y="2844"/>
                    <a:pt x="2442" y="2241"/>
                    <a:pt x="1575" y="2241"/>
                  </a:cubicBezTo>
                  <a:cubicBezTo>
                    <a:pt x="958" y="2241"/>
                    <a:pt x="451" y="1838"/>
                    <a:pt x="451" y="1339"/>
                  </a:cubicBezTo>
                  <a:cubicBezTo>
                    <a:pt x="451" y="840"/>
                    <a:pt x="958" y="437"/>
                    <a:pt x="1575" y="437"/>
                  </a:cubicBezTo>
                  <a:cubicBezTo>
                    <a:pt x="2199" y="437"/>
                    <a:pt x="2705" y="840"/>
                    <a:pt x="2705" y="1339"/>
                  </a:cubicBezTo>
                  <a:cubicBezTo>
                    <a:pt x="2692" y="1499"/>
                    <a:pt x="2806" y="1578"/>
                    <a:pt x="2921" y="1578"/>
                  </a:cubicBezTo>
                  <a:cubicBezTo>
                    <a:pt x="3035" y="1578"/>
                    <a:pt x="3149" y="1499"/>
                    <a:pt x="3136" y="1339"/>
                  </a:cubicBezTo>
                  <a:cubicBezTo>
                    <a:pt x="3136" y="604"/>
                    <a:pt x="2435" y="0"/>
                    <a:pt x="1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7563622" y="3825798"/>
              <a:ext cx="12164" cy="153353"/>
            </a:xfrm>
            <a:custGeom>
              <a:avLst/>
              <a:gdLst/>
              <a:ahLst/>
              <a:cxnLst/>
              <a:rect l="l" t="t" r="r" b="b"/>
              <a:pathLst>
                <a:path w="463" h="5837" extrusionOk="0">
                  <a:moveTo>
                    <a:pt x="232" y="0"/>
                  </a:moveTo>
                  <a:cubicBezTo>
                    <a:pt x="117" y="0"/>
                    <a:pt x="1" y="80"/>
                    <a:pt x="15" y="239"/>
                  </a:cubicBezTo>
                  <a:lnTo>
                    <a:pt x="15" y="5622"/>
                  </a:lnTo>
                  <a:cubicBezTo>
                    <a:pt x="15" y="5740"/>
                    <a:pt x="112" y="5837"/>
                    <a:pt x="230" y="5837"/>
                  </a:cubicBezTo>
                  <a:cubicBezTo>
                    <a:pt x="355" y="5837"/>
                    <a:pt x="452" y="5740"/>
                    <a:pt x="445" y="5622"/>
                  </a:cubicBezTo>
                  <a:lnTo>
                    <a:pt x="445" y="239"/>
                  </a:lnTo>
                  <a:cubicBezTo>
                    <a:pt x="462" y="80"/>
                    <a:pt x="348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44"/>
          <p:cNvGrpSpPr/>
          <p:nvPr/>
        </p:nvGrpSpPr>
        <p:grpSpPr>
          <a:xfrm>
            <a:off x="3249065" y="1516030"/>
            <a:ext cx="442736" cy="435562"/>
            <a:chOff x="2189568" y="1961603"/>
            <a:chExt cx="364993" cy="359049"/>
          </a:xfrm>
        </p:grpSpPr>
        <p:sp>
          <p:nvSpPr>
            <p:cNvPr id="1087" name="Google Shape;1087;p44"/>
            <p:cNvSpPr/>
            <p:nvPr/>
          </p:nvSpPr>
          <p:spPr>
            <a:xfrm>
              <a:off x="2232197" y="2004206"/>
              <a:ext cx="77822" cy="73868"/>
            </a:xfrm>
            <a:custGeom>
              <a:avLst/>
              <a:gdLst/>
              <a:ahLst/>
              <a:cxnLst/>
              <a:rect l="l" t="t" r="r" b="b"/>
              <a:pathLst>
                <a:path w="2972" h="2821" extrusionOk="0">
                  <a:moveTo>
                    <a:pt x="292" y="1"/>
                  </a:moveTo>
                  <a:cubicBezTo>
                    <a:pt x="135" y="1"/>
                    <a:pt x="1" y="204"/>
                    <a:pt x="147" y="350"/>
                  </a:cubicBezTo>
                  <a:lnTo>
                    <a:pt x="2551" y="2754"/>
                  </a:lnTo>
                  <a:cubicBezTo>
                    <a:pt x="2590" y="2792"/>
                    <a:pt x="2647" y="2821"/>
                    <a:pt x="2694" y="2821"/>
                  </a:cubicBezTo>
                  <a:cubicBezTo>
                    <a:pt x="2876" y="2821"/>
                    <a:pt x="2971" y="2592"/>
                    <a:pt x="2838" y="2468"/>
                  </a:cubicBezTo>
                  <a:lnTo>
                    <a:pt x="434" y="64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2192187" y="2070061"/>
              <a:ext cx="100838" cy="35009"/>
            </a:xfrm>
            <a:custGeom>
              <a:avLst/>
              <a:gdLst/>
              <a:ahLst/>
              <a:cxnLst/>
              <a:rect l="l" t="t" r="r" b="b"/>
              <a:pathLst>
                <a:path w="3851" h="1337" extrusionOk="0">
                  <a:moveTo>
                    <a:pt x="285" y="0"/>
                  </a:moveTo>
                  <a:cubicBezTo>
                    <a:pt x="74" y="0"/>
                    <a:pt x="1" y="332"/>
                    <a:pt x="244" y="401"/>
                  </a:cubicBezTo>
                  <a:lnTo>
                    <a:pt x="3517" y="1327"/>
                  </a:lnTo>
                  <a:cubicBezTo>
                    <a:pt x="3526" y="1336"/>
                    <a:pt x="3545" y="1336"/>
                    <a:pt x="3564" y="1336"/>
                  </a:cubicBezTo>
                  <a:cubicBezTo>
                    <a:pt x="3803" y="1336"/>
                    <a:pt x="3850" y="1002"/>
                    <a:pt x="3621" y="935"/>
                  </a:cubicBezTo>
                  <a:lnTo>
                    <a:pt x="349" y="10"/>
                  </a:lnTo>
                  <a:cubicBezTo>
                    <a:pt x="327" y="3"/>
                    <a:pt x="305" y="0"/>
                    <a:pt x="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2189568" y="2121514"/>
              <a:ext cx="100131" cy="36999"/>
            </a:xfrm>
            <a:custGeom>
              <a:avLst/>
              <a:gdLst/>
              <a:ahLst/>
              <a:cxnLst/>
              <a:rect l="l" t="t" r="r" b="b"/>
              <a:pathLst>
                <a:path w="3824" h="1413" extrusionOk="0">
                  <a:moveTo>
                    <a:pt x="3539" y="0"/>
                  </a:moveTo>
                  <a:cubicBezTo>
                    <a:pt x="3519" y="0"/>
                    <a:pt x="3497" y="3"/>
                    <a:pt x="3473" y="10"/>
                  </a:cubicBezTo>
                  <a:lnTo>
                    <a:pt x="220" y="1012"/>
                  </a:lnTo>
                  <a:cubicBezTo>
                    <a:pt x="1" y="1079"/>
                    <a:pt x="49" y="1403"/>
                    <a:pt x="278" y="1413"/>
                  </a:cubicBezTo>
                  <a:cubicBezTo>
                    <a:pt x="306" y="1403"/>
                    <a:pt x="325" y="1403"/>
                    <a:pt x="344" y="1394"/>
                  </a:cubicBezTo>
                  <a:lnTo>
                    <a:pt x="3597" y="392"/>
                  </a:lnTo>
                  <a:cubicBezTo>
                    <a:pt x="3823" y="322"/>
                    <a:pt x="3749" y="0"/>
                    <a:pt x="3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2299048" y="1964404"/>
              <a:ext cx="36947" cy="96439"/>
            </a:xfrm>
            <a:custGeom>
              <a:avLst/>
              <a:gdLst/>
              <a:ahLst/>
              <a:cxnLst/>
              <a:rect l="l" t="t" r="r" b="b"/>
              <a:pathLst>
                <a:path w="1411" h="3683" extrusionOk="0">
                  <a:moveTo>
                    <a:pt x="250" y="1"/>
                  </a:moveTo>
                  <a:cubicBezTo>
                    <a:pt x="127" y="1"/>
                    <a:pt x="0" y="106"/>
                    <a:pt x="46" y="267"/>
                  </a:cubicBezTo>
                  <a:lnTo>
                    <a:pt x="981" y="3539"/>
                  </a:lnTo>
                  <a:cubicBezTo>
                    <a:pt x="1010" y="3625"/>
                    <a:pt x="1086" y="3683"/>
                    <a:pt x="1181" y="3683"/>
                  </a:cubicBezTo>
                  <a:cubicBezTo>
                    <a:pt x="1315" y="3683"/>
                    <a:pt x="1410" y="3559"/>
                    <a:pt x="1372" y="3425"/>
                  </a:cubicBezTo>
                  <a:lnTo>
                    <a:pt x="437" y="153"/>
                  </a:lnTo>
                  <a:cubicBezTo>
                    <a:pt x="411" y="47"/>
                    <a:pt x="331" y="1"/>
                    <a:pt x="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2350711" y="1961603"/>
              <a:ext cx="38701" cy="95732"/>
            </a:xfrm>
            <a:custGeom>
              <a:avLst/>
              <a:gdLst/>
              <a:ahLst/>
              <a:cxnLst/>
              <a:rect l="l" t="t" r="r" b="b"/>
              <a:pathLst>
                <a:path w="1478" h="3656" extrusionOk="0">
                  <a:moveTo>
                    <a:pt x="1233" y="0"/>
                  </a:moveTo>
                  <a:cubicBezTo>
                    <a:pt x="1154" y="0"/>
                    <a:pt x="1074" y="44"/>
                    <a:pt x="1040" y="145"/>
                  </a:cubicBezTo>
                  <a:lnTo>
                    <a:pt x="48" y="3398"/>
                  </a:lnTo>
                  <a:cubicBezTo>
                    <a:pt x="0" y="3522"/>
                    <a:pt x="105" y="3656"/>
                    <a:pt x="239" y="3656"/>
                  </a:cubicBezTo>
                  <a:cubicBezTo>
                    <a:pt x="324" y="3656"/>
                    <a:pt x="410" y="3599"/>
                    <a:pt x="439" y="3513"/>
                  </a:cubicBezTo>
                  <a:lnTo>
                    <a:pt x="1431" y="260"/>
                  </a:lnTo>
                  <a:cubicBezTo>
                    <a:pt x="1477" y="104"/>
                    <a:pt x="1355" y="0"/>
                    <a:pt x="1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2286243" y="2072313"/>
              <a:ext cx="237838" cy="221604"/>
            </a:xfrm>
            <a:custGeom>
              <a:avLst/>
              <a:gdLst/>
              <a:ahLst/>
              <a:cxnLst/>
              <a:rect l="l" t="t" r="r" b="b"/>
              <a:pathLst>
                <a:path w="9083" h="8463" extrusionOk="0">
                  <a:moveTo>
                    <a:pt x="3880" y="0"/>
                  </a:moveTo>
                  <a:cubicBezTo>
                    <a:pt x="3398" y="0"/>
                    <a:pt x="2905" y="109"/>
                    <a:pt x="2434" y="344"/>
                  </a:cubicBezTo>
                  <a:cubicBezTo>
                    <a:pt x="440" y="1336"/>
                    <a:pt x="1" y="3988"/>
                    <a:pt x="1575" y="5572"/>
                  </a:cubicBezTo>
                  <a:cubicBezTo>
                    <a:pt x="2081" y="6077"/>
                    <a:pt x="2748" y="6402"/>
                    <a:pt x="3464" y="6497"/>
                  </a:cubicBezTo>
                  <a:cubicBezTo>
                    <a:pt x="4427" y="6621"/>
                    <a:pt x="5334" y="7031"/>
                    <a:pt x="6068" y="7661"/>
                  </a:cubicBezTo>
                  <a:cubicBezTo>
                    <a:pt x="6173" y="7756"/>
                    <a:pt x="6278" y="7852"/>
                    <a:pt x="6374" y="7947"/>
                  </a:cubicBezTo>
                  <a:lnTo>
                    <a:pt x="6889" y="8462"/>
                  </a:lnTo>
                  <a:lnTo>
                    <a:pt x="9083" y="6268"/>
                  </a:lnTo>
                  <a:lnTo>
                    <a:pt x="8530" y="5724"/>
                  </a:lnTo>
                  <a:cubicBezTo>
                    <a:pt x="8444" y="5638"/>
                    <a:pt x="8358" y="5543"/>
                    <a:pt x="8282" y="5448"/>
                  </a:cubicBezTo>
                  <a:cubicBezTo>
                    <a:pt x="7642" y="4704"/>
                    <a:pt x="7242" y="3788"/>
                    <a:pt x="7108" y="2815"/>
                  </a:cubicBezTo>
                  <a:cubicBezTo>
                    <a:pt x="6875" y="1132"/>
                    <a:pt x="5435" y="0"/>
                    <a:pt x="3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2296481" y="2086296"/>
              <a:ext cx="194895" cy="207621"/>
            </a:xfrm>
            <a:custGeom>
              <a:avLst/>
              <a:gdLst/>
              <a:ahLst/>
              <a:cxnLst/>
              <a:rect l="l" t="t" r="r" b="b"/>
              <a:pathLst>
                <a:path w="7443" h="7929" extrusionOk="0">
                  <a:moveTo>
                    <a:pt x="1709" y="1"/>
                  </a:moveTo>
                  <a:cubicBezTo>
                    <a:pt x="564" y="745"/>
                    <a:pt x="1" y="2128"/>
                    <a:pt x="306" y="3464"/>
                  </a:cubicBezTo>
                  <a:cubicBezTo>
                    <a:pt x="612" y="4790"/>
                    <a:pt x="1718" y="5791"/>
                    <a:pt x="3073" y="5963"/>
                  </a:cubicBezTo>
                  <a:cubicBezTo>
                    <a:pt x="4036" y="6097"/>
                    <a:pt x="4943" y="6497"/>
                    <a:pt x="5677" y="7127"/>
                  </a:cubicBezTo>
                  <a:cubicBezTo>
                    <a:pt x="5782" y="7222"/>
                    <a:pt x="5887" y="7318"/>
                    <a:pt x="5983" y="7413"/>
                  </a:cubicBezTo>
                  <a:lnTo>
                    <a:pt x="6498" y="7928"/>
                  </a:lnTo>
                  <a:lnTo>
                    <a:pt x="7442" y="6984"/>
                  </a:lnTo>
                  <a:lnTo>
                    <a:pt x="6927" y="6469"/>
                  </a:lnTo>
                  <a:cubicBezTo>
                    <a:pt x="6832" y="6373"/>
                    <a:pt x="6727" y="6278"/>
                    <a:pt x="6622" y="6182"/>
                  </a:cubicBezTo>
                  <a:cubicBezTo>
                    <a:pt x="5887" y="5553"/>
                    <a:pt x="4981" y="5143"/>
                    <a:pt x="4017" y="5019"/>
                  </a:cubicBezTo>
                  <a:cubicBezTo>
                    <a:pt x="1632" y="4713"/>
                    <a:pt x="392" y="2014"/>
                    <a:pt x="1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2430549" y="2174330"/>
              <a:ext cx="86044" cy="82116"/>
            </a:xfrm>
            <a:custGeom>
              <a:avLst/>
              <a:gdLst/>
              <a:ahLst/>
              <a:cxnLst/>
              <a:rect l="l" t="t" r="r" b="b"/>
              <a:pathLst>
                <a:path w="3286" h="3136" extrusionOk="0">
                  <a:moveTo>
                    <a:pt x="292" y="1"/>
                  </a:moveTo>
                  <a:cubicBezTo>
                    <a:pt x="135" y="1"/>
                    <a:pt x="0" y="205"/>
                    <a:pt x="147" y="359"/>
                  </a:cubicBezTo>
                  <a:lnTo>
                    <a:pt x="2866" y="3078"/>
                  </a:lnTo>
                  <a:cubicBezTo>
                    <a:pt x="2904" y="3116"/>
                    <a:pt x="2952" y="3135"/>
                    <a:pt x="3009" y="3135"/>
                  </a:cubicBezTo>
                  <a:cubicBezTo>
                    <a:pt x="3190" y="3135"/>
                    <a:pt x="3286" y="2916"/>
                    <a:pt x="3152" y="2792"/>
                  </a:cubicBezTo>
                  <a:lnTo>
                    <a:pt x="433" y="63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2402740" y="2202478"/>
              <a:ext cx="28358" cy="24483"/>
            </a:xfrm>
            <a:custGeom>
              <a:avLst/>
              <a:gdLst/>
              <a:ahLst/>
              <a:cxnLst/>
              <a:rect l="l" t="t" r="r" b="b"/>
              <a:pathLst>
                <a:path w="1083" h="935" extrusionOk="0">
                  <a:moveTo>
                    <a:pt x="289" y="1"/>
                  </a:moveTo>
                  <a:cubicBezTo>
                    <a:pt x="134" y="1"/>
                    <a:pt x="1" y="191"/>
                    <a:pt x="131" y="343"/>
                  </a:cubicBezTo>
                  <a:cubicBezTo>
                    <a:pt x="303" y="524"/>
                    <a:pt x="494" y="715"/>
                    <a:pt x="665" y="877"/>
                  </a:cubicBezTo>
                  <a:cubicBezTo>
                    <a:pt x="703" y="915"/>
                    <a:pt x="761" y="935"/>
                    <a:pt x="808" y="935"/>
                  </a:cubicBezTo>
                  <a:cubicBezTo>
                    <a:pt x="812" y="935"/>
                    <a:pt x="816" y="935"/>
                    <a:pt x="819" y="935"/>
                  </a:cubicBezTo>
                  <a:cubicBezTo>
                    <a:pt x="1002" y="935"/>
                    <a:pt x="1082" y="703"/>
                    <a:pt x="942" y="582"/>
                  </a:cubicBezTo>
                  <a:cubicBezTo>
                    <a:pt x="780" y="429"/>
                    <a:pt x="589" y="238"/>
                    <a:pt x="436" y="66"/>
                  </a:cubicBezTo>
                  <a:cubicBezTo>
                    <a:pt x="390" y="20"/>
                    <a:pt x="338" y="1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2433324" y="2233141"/>
              <a:ext cx="55538" cy="51532"/>
            </a:xfrm>
            <a:custGeom>
              <a:avLst/>
              <a:gdLst/>
              <a:ahLst/>
              <a:cxnLst/>
              <a:rect l="l" t="t" r="r" b="b"/>
              <a:pathLst>
                <a:path w="2121" h="1968" extrusionOk="0">
                  <a:moveTo>
                    <a:pt x="290" y="1"/>
                  </a:moveTo>
                  <a:cubicBezTo>
                    <a:pt x="137" y="1"/>
                    <a:pt x="1" y="203"/>
                    <a:pt x="146" y="355"/>
                  </a:cubicBezTo>
                  <a:cubicBezTo>
                    <a:pt x="652" y="870"/>
                    <a:pt x="1176" y="1395"/>
                    <a:pt x="1691" y="1901"/>
                  </a:cubicBezTo>
                  <a:cubicBezTo>
                    <a:pt x="1730" y="1939"/>
                    <a:pt x="1787" y="1958"/>
                    <a:pt x="1835" y="1958"/>
                  </a:cubicBezTo>
                  <a:lnTo>
                    <a:pt x="1844" y="1967"/>
                  </a:lnTo>
                  <a:cubicBezTo>
                    <a:pt x="2025" y="1967"/>
                    <a:pt x="2121" y="1748"/>
                    <a:pt x="1987" y="1614"/>
                  </a:cubicBezTo>
                  <a:cubicBezTo>
                    <a:pt x="1462" y="1109"/>
                    <a:pt x="947" y="584"/>
                    <a:pt x="432" y="69"/>
                  </a:cubicBezTo>
                  <a:cubicBezTo>
                    <a:pt x="389" y="21"/>
                    <a:pt x="339" y="1"/>
                    <a:pt x="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2356105" y="2093994"/>
              <a:ext cx="71066" cy="20320"/>
            </a:xfrm>
            <a:custGeom>
              <a:avLst/>
              <a:gdLst/>
              <a:ahLst/>
              <a:cxnLst/>
              <a:rect l="l" t="t" r="r" b="b"/>
              <a:pathLst>
                <a:path w="2714" h="776" extrusionOk="0">
                  <a:moveTo>
                    <a:pt x="1233" y="1"/>
                  </a:moveTo>
                  <a:cubicBezTo>
                    <a:pt x="916" y="1"/>
                    <a:pt x="564" y="71"/>
                    <a:pt x="204" y="269"/>
                  </a:cubicBezTo>
                  <a:cubicBezTo>
                    <a:pt x="1" y="384"/>
                    <a:pt x="117" y="658"/>
                    <a:pt x="304" y="658"/>
                  </a:cubicBezTo>
                  <a:cubicBezTo>
                    <a:pt x="336" y="658"/>
                    <a:pt x="370" y="650"/>
                    <a:pt x="405" y="632"/>
                  </a:cubicBezTo>
                  <a:cubicBezTo>
                    <a:pt x="693" y="467"/>
                    <a:pt x="978" y="409"/>
                    <a:pt x="1235" y="409"/>
                  </a:cubicBezTo>
                  <a:cubicBezTo>
                    <a:pt x="1829" y="409"/>
                    <a:pt x="2279" y="717"/>
                    <a:pt x="2313" y="737"/>
                  </a:cubicBezTo>
                  <a:cubicBezTo>
                    <a:pt x="2341" y="756"/>
                    <a:pt x="2389" y="775"/>
                    <a:pt x="2427" y="775"/>
                  </a:cubicBezTo>
                  <a:cubicBezTo>
                    <a:pt x="2628" y="775"/>
                    <a:pt x="2713" y="517"/>
                    <a:pt x="2551" y="403"/>
                  </a:cubicBezTo>
                  <a:cubicBezTo>
                    <a:pt x="2518" y="376"/>
                    <a:pt x="1968" y="1"/>
                    <a:pt x="1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2387422" y="2184961"/>
              <a:ext cx="30008" cy="30270"/>
            </a:xfrm>
            <a:custGeom>
              <a:avLst/>
              <a:gdLst/>
              <a:ahLst/>
              <a:cxnLst/>
              <a:rect l="l" t="t" r="r" b="b"/>
              <a:pathLst>
                <a:path w="1146" h="1156" extrusionOk="0">
                  <a:moveTo>
                    <a:pt x="573" y="1"/>
                  </a:moveTo>
                  <a:cubicBezTo>
                    <a:pt x="258" y="1"/>
                    <a:pt x="1" y="258"/>
                    <a:pt x="1" y="573"/>
                  </a:cubicBezTo>
                  <a:cubicBezTo>
                    <a:pt x="1" y="898"/>
                    <a:pt x="258" y="1155"/>
                    <a:pt x="573" y="1155"/>
                  </a:cubicBezTo>
                  <a:cubicBezTo>
                    <a:pt x="888" y="1155"/>
                    <a:pt x="1145" y="898"/>
                    <a:pt x="1145" y="573"/>
                  </a:cubicBezTo>
                  <a:cubicBezTo>
                    <a:pt x="1145" y="258"/>
                    <a:pt x="888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2415152" y="2156995"/>
              <a:ext cx="30244" cy="3024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82" y="0"/>
                  </a:moveTo>
                  <a:cubicBezTo>
                    <a:pt x="268" y="0"/>
                    <a:pt x="0" y="258"/>
                    <a:pt x="0" y="582"/>
                  </a:cubicBezTo>
                  <a:cubicBezTo>
                    <a:pt x="0" y="897"/>
                    <a:pt x="268" y="1155"/>
                    <a:pt x="582" y="1155"/>
                  </a:cubicBezTo>
                  <a:cubicBezTo>
                    <a:pt x="897" y="1155"/>
                    <a:pt x="1155" y="897"/>
                    <a:pt x="1155" y="582"/>
                  </a:cubicBezTo>
                  <a:cubicBezTo>
                    <a:pt x="1155" y="258"/>
                    <a:pt x="897" y="0"/>
                    <a:pt x="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2474854" y="2244924"/>
              <a:ext cx="79707" cy="75727"/>
            </a:xfrm>
            <a:custGeom>
              <a:avLst/>
              <a:gdLst/>
              <a:ahLst/>
              <a:cxnLst/>
              <a:rect l="l" t="t" r="r" b="b"/>
              <a:pathLst>
                <a:path w="3044" h="2892" extrusionOk="0">
                  <a:moveTo>
                    <a:pt x="2090" y="0"/>
                  </a:moveTo>
                  <a:lnTo>
                    <a:pt x="0" y="2080"/>
                  </a:lnTo>
                  <a:lnTo>
                    <a:pt x="382" y="2462"/>
                  </a:lnTo>
                  <a:cubicBezTo>
                    <a:pt x="673" y="2748"/>
                    <a:pt x="1050" y="2891"/>
                    <a:pt x="1426" y="2891"/>
                  </a:cubicBezTo>
                  <a:cubicBezTo>
                    <a:pt x="1801" y="2891"/>
                    <a:pt x="2176" y="2748"/>
                    <a:pt x="2462" y="2462"/>
                  </a:cubicBezTo>
                  <a:cubicBezTo>
                    <a:pt x="3044" y="1889"/>
                    <a:pt x="3044" y="954"/>
                    <a:pt x="2462" y="382"/>
                  </a:cubicBezTo>
                  <a:lnTo>
                    <a:pt x="20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2475115" y="2244924"/>
              <a:ext cx="71459" cy="71721"/>
            </a:xfrm>
            <a:custGeom>
              <a:avLst/>
              <a:gdLst/>
              <a:ahLst/>
              <a:cxnLst/>
              <a:rect l="l" t="t" r="r" b="b"/>
              <a:pathLst>
                <a:path w="2729" h="2739" extrusionOk="0">
                  <a:moveTo>
                    <a:pt x="2080" y="0"/>
                  </a:moveTo>
                  <a:lnTo>
                    <a:pt x="0" y="2080"/>
                  </a:lnTo>
                  <a:lnTo>
                    <a:pt x="372" y="2462"/>
                  </a:lnTo>
                  <a:cubicBezTo>
                    <a:pt x="487" y="2576"/>
                    <a:pt x="620" y="2662"/>
                    <a:pt x="763" y="2738"/>
                  </a:cubicBezTo>
                  <a:lnTo>
                    <a:pt x="2728" y="764"/>
                  </a:lnTo>
                  <a:cubicBezTo>
                    <a:pt x="2662" y="621"/>
                    <a:pt x="2566" y="487"/>
                    <a:pt x="2452" y="382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2450371" y="2220756"/>
              <a:ext cx="89945" cy="88820"/>
            </a:xfrm>
            <a:custGeom>
              <a:avLst/>
              <a:gdLst/>
              <a:ahLst/>
              <a:cxnLst/>
              <a:rect l="l" t="t" r="r" b="b"/>
              <a:pathLst>
                <a:path w="3435" h="3392" extrusionOk="0">
                  <a:moveTo>
                    <a:pt x="2576" y="0"/>
                  </a:moveTo>
                  <a:cubicBezTo>
                    <a:pt x="2522" y="0"/>
                    <a:pt x="2467" y="22"/>
                    <a:pt x="2424" y="65"/>
                  </a:cubicBezTo>
                  <a:lnTo>
                    <a:pt x="86" y="2402"/>
                  </a:lnTo>
                  <a:cubicBezTo>
                    <a:pt x="1" y="2488"/>
                    <a:pt x="1" y="2631"/>
                    <a:pt x="86" y="2717"/>
                  </a:cubicBezTo>
                  <a:lnTo>
                    <a:pt x="697" y="3327"/>
                  </a:lnTo>
                  <a:cubicBezTo>
                    <a:pt x="740" y="3370"/>
                    <a:pt x="795" y="3392"/>
                    <a:pt x="850" y="3392"/>
                  </a:cubicBezTo>
                  <a:cubicBezTo>
                    <a:pt x="904" y="3392"/>
                    <a:pt x="959" y="3370"/>
                    <a:pt x="1002" y="3327"/>
                  </a:cubicBezTo>
                  <a:lnTo>
                    <a:pt x="3349" y="990"/>
                  </a:lnTo>
                  <a:cubicBezTo>
                    <a:pt x="3435" y="904"/>
                    <a:pt x="3435" y="761"/>
                    <a:pt x="3349" y="675"/>
                  </a:cubicBezTo>
                  <a:lnTo>
                    <a:pt x="2729" y="65"/>
                  </a:lnTo>
                  <a:cubicBezTo>
                    <a:pt x="2686" y="22"/>
                    <a:pt x="2631" y="0"/>
                    <a:pt x="2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44"/>
          <p:cNvGrpSpPr/>
          <p:nvPr/>
        </p:nvGrpSpPr>
        <p:grpSpPr>
          <a:xfrm>
            <a:off x="7669417" y="1546647"/>
            <a:ext cx="318442" cy="378539"/>
            <a:chOff x="4030586" y="3805246"/>
            <a:chExt cx="286523" cy="340566"/>
          </a:xfrm>
        </p:grpSpPr>
        <p:sp>
          <p:nvSpPr>
            <p:cNvPr id="1104" name="Google Shape;1104;p44"/>
            <p:cNvSpPr/>
            <p:nvPr/>
          </p:nvSpPr>
          <p:spPr>
            <a:xfrm>
              <a:off x="4030586" y="3826122"/>
              <a:ext cx="87735" cy="145533"/>
            </a:xfrm>
            <a:custGeom>
              <a:avLst/>
              <a:gdLst/>
              <a:ahLst/>
              <a:cxnLst/>
              <a:rect l="l" t="t" r="r" b="b"/>
              <a:pathLst>
                <a:path w="3341" h="5542" extrusionOk="0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4229374" y="3825860"/>
              <a:ext cx="87735" cy="145796"/>
            </a:xfrm>
            <a:custGeom>
              <a:avLst/>
              <a:gdLst/>
              <a:ahLst/>
              <a:cxnLst/>
              <a:rect l="l" t="t" r="r" b="b"/>
              <a:pathLst>
                <a:path w="3341" h="5552" extrusionOk="0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4162779" y="3999018"/>
              <a:ext cx="22400" cy="101547"/>
            </a:xfrm>
            <a:custGeom>
              <a:avLst/>
              <a:gdLst/>
              <a:ahLst/>
              <a:cxnLst/>
              <a:rect l="l" t="t" r="r" b="b"/>
              <a:pathLst>
                <a:path w="853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4091903" y="3816564"/>
              <a:ext cx="163889" cy="200836"/>
            </a:xfrm>
            <a:custGeom>
              <a:avLst/>
              <a:gdLst/>
              <a:ahLst/>
              <a:cxnLst/>
              <a:rect l="l" t="t" r="r" b="b"/>
              <a:pathLst>
                <a:path w="6241" h="7648" extrusionOk="0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4158498" y="3816564"/>
              <a:ext cx="97530" cy="200836"/>
            </a:xfrm>
            <a:custGeom>
              <a:avLst/>
              <a:gdLst/>
              <a:ahLst/>
              <a:cxnLst/>
              <a:rect l="l" t="t" r="r" b="b"/>
              <a:pathLst>
                <a:path w="3714" h="7648" extrusionOk="0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4081084" y="3805246"/>
              <a:ext cx="185501" cy="22662"/>
            </a:xfrm>
            <a:custGeom>
              <a:avLst/>
              <a:gdLst/>
              <a:ahLst/>
              <a:cxnLst/>
              <a:rect l="l" t="t" r="r" b="b"/>
              <a:pathLst>
                <a:path w="7064" h="863" extrusionOk="0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4235913" y="3805246"/>
              <a:ext cx="30672" cy="22662"/>
            </a:xfrm>
            <a:custGeom>
              <a:avLst/>
              <a:gdLst/>
              <a:ahLst/>
              <a:cxnLst/>
              <a:rect l="l" t="t" r="r" b="b"/>
              <a:pathLst>
                <a:path w="1168" h="863" extrusionOk="0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4133368" y="3866195"/>
              <a:ext cx="81196" cy="76627"/>
            </a:xfrm>
            <a:custGeom>
              <a:avLst/>
              <a:gdLst/>
              <a:ahLst/>
              <a:cxnLst/>
              <a:rect l="l" t="t" r="r" b="b"/>
              <a:pathLst>
                <a:path w="3092" h="2918" extrusionOk="0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4152721" y="4004060"/>
              <a:ext cx="42489" cy="20877"/>
            </a:xfrm>
            <a:custGeom>
              <a:avLst/>
              <a:gdLst/>
              <a:ahLst/>
              <a:cxnLst/>
              <a:rect l="l" t="t" r="r" b="b"/>
              <a:pathLst>
                <a:path w="1618" h="795" extrusionOk="0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4"/>
            <p:cNvSpPr/>
            <p:nvPr/>
          </p:nvSpPr>
          <p:spPr>
            <a:xfrm>
              <a:off x="4130348" y="4085466"/>
              <a:ext cx="87236" cy="30199"/>
            </a:xfrm>
            <a:custGeom>
              <a:avLst/>
              <a:gdLst/>
              <a:ahLst/>
              <a:cxnLst/>
              <a:rect l="l" t="t" r="r" b="b"/>
              <a:pathLst>
                <a:path w="3322" h="1150" extrusionOk="0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4"/>
            <p:cNvSpPr/>
            <p:nvPr/>
          </p:nvSpPr>
          <p:spPr>
            <a:xfrm>
              <a:off x="4186649" y="4085466"/>
              <a:ext cx="30934" cy="29936"/>
            </a:xfrm>
            <a:custGeom>
              <a:avLst/>
              <a:gdLst/>
              <a:ahLst/>
              <a:cxnLst/>
              <a:rect l="l" t="t" r="r" b="b"/>
              <a:pathLst>
                <a:path w="1178" h="1140" extrusionOk="0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4"/>
            <p:cNvSpPr/>
            <p:nvPr/>
          </p:nvSpPr>
          <p:spPr>
            <a:xfrm>
              <a:off x="4098941" y="4108102"/>
              <a:ext cx="150050" cy="37709"/>
            </a:xfrm>
            <a:custGeom>
              <a:avLst/>
              <a:gdLst/>
              <a:ahLst/>
              <a:cxnLst/>
              <a:rect l="l" t="t" r="r" b="b"/>
              <a:pathLst>
                <a:path w="5714" h="1436" extrusionOk="0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4211018" y="4108102"/>
              <a:ext cx="37736" cy="37709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4"/>
          <p:cNvGrpSpPr/>
          <p:nvPr/>
        </p:nvGrpSpPr>
        <p:grpSpPr>
          <a:xfrm>
            <a:off x="1087823" y="1519010"/>
            <a:ext cx="429938" cy="429591"/>
            <a:chOff x="1303537" y="1502716"/>
            <a:chExt cx="362939" cy="362677"/>
          </a:xfrm>
        </p:grpSpPr>
        <p:sp>
          <p:nvSpPr>
            <p:cNvPr id="1118" name="Google Shape;1118;p44"/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1464643" y="1695727"/>
              <a:ext cx="40992" cy="17620"/>
            </a:xfrm>
            <a:custGeom>
              <a:avLst/>
              <a:gdLst/>
              <a:ahLst/>
              <a:cxnLst/>
              <a:rect l="l" t="t" r="r" b="b"/>
              <a:pathLst>
                <a:path w="1561" h="671" extrusionOk="0">
                  <a:moveTo>
                    <a:pt x="115" y="0"/>
                  </a:moveTo>
                  <a:lnTo>
                    <a:pt x="115" y="297"/>
                  </a:lnTo>
                  <a:cubicBezTo>
                    <a:pt x="115" y="373"/>
                    <a:pt x="68" y="450"/>
                    <a:pt x="1" y="488"/>
                  </a:cubicBezTo>
                  <a:cubicBezTo>
                    <a:pt x="249" y="603"/>
                    <a:pt x="508" y="670"/>
                    <a:pt x="785" y="670"/>
                  </a:cubicBezTo>
                  <a:cubicBezTo>
                    <a:pt x="1053" y="670"/>
                    <a:pt x="1312" y="603"/>
                    <a:pt x="1560" y="488"/>
                  </a:cubicBezTo>
                  <a:cubicBezTo>
                    <a:pt x="1493" y="450"/>
                    <a:pt x="1446" y="373"/>
                    <a:pt x="1446" y="297"/>
                  </a:cubicBezTo>
                  <a:lnTo>
                    <a:pt x="1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1450068" y="1637168"/>
              <a:ext cx="70140" cy="63103"/>
            </a:xfrm>
            <a:custGeom>
              <a:avLst/>
              <a:gdLst/>
              <a:ahLst/>
              <a:cxnLst/>
              <a:rect l="l" t="t" r="r" b="b"/>
              <a:pathLst>
                <a:path w="2671" h="2403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713"/>
                    <a:pt x="393" y="2230"/>
                    <a:pt x="967" y="2402"/>
                  </a:cubicBezTo>
                  <a:cubicBezTo>
                    <a:pt x="776" y="2163"/>
                    <a:pt x="670" y="1867"/>
                    <a:pt x="670" y="1560"/>
                  </a:cubicBezTo>
                  <a:lnTo>
                    <a:pt x="670" y="910"/>
                  </a:lnTo>
                  <a:cubicBezTo>
                    <a:pt x="670" y="663"/>
                    <a:pt x="863" y="468"/>
                    <a:pt x="1105" y="468"/>
                  </a:cubicBezTo>
                  <a:cubicBezTo>
                    <a:pt x="1117" y="468"/>
                    <a:pt x="1128" y="468"/>
                    <a:pt x="1139" y="469"/>
                  </a:cubicBezTo>
                  <a:cubicBezTo>
                    <a:pt x="1589" y="498"/>
                    <a:pt x="2259" y="565"/>
                    <a:pt x="2671" y="766"/>
                  </a:cubicBezTo>
                  <a:cubicBezTo>
                    <a:pt x="2651" y="670"/>
                    <a:pt x="2613" y="584"/>
                    <a:pt x="2546" y="517"/>
                  </a:cubicBezTo>
                  <a:cubicBezTo>
                    <a:pt x="2202" y="182"/>
                    <a:pt x="1570" y="29"/>
                    <a:pt x="8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1303537" y="1502716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1048;p44">
            <a:extLst>
              <a:ext uri="{FF2B5EF4-FFF2-40B4-BE49-F238E27FC236}">
                <a16:creationId xmlns:a16="http://schemas.microsoft.com/office/drawing/2014/main" id="{0EF28089-7ED9-1D45-8720-FCB126C9C6C8}"/>
              </a:ext>
            </a:extLst>
          </p:cNvPr>
          <p:cNvSpPr txBox="1">
            <a:spLocks/>
          </p:cNvSpPr>
          <p:nvPr/>
        </p:nvSpPr>
        <p:spPr>
          <a:xfrm>
            <a:off x="2588703" y="2141926"/>
            <a:ext cx="1816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/>
              <a:t>Select Pairs</a:t>
            </a:r>
          </a:p>
        </p:txBody>
      </p:sp>
      <p:sp>
        <p:nvSpPr>
          <p:cNvPr id="86" name="Google Shape;1048;p44">
            <a:extLst>
              <a:ext uri="{FF2B5EF4-FFF2-40B4-BE49-F238E27FC236}">
                <a16:creationId xmlns:a16="http://schemas.microsoft.com/office/drawing/2014/main" id="{D9881CE8-1EA6-284F-820E-18CA9699415A}"/>
              </a:ext>
            </a:extLst>
          </p:cNvPr>
          <p:cNvSpPr txBox="1">
            <a:spLocks/>
          </p:cNvSpPr>
          <p:nvPr/>
        </p:nvSpPr>
        <p:spPr>
          <a:xfrm>
            <a:off x="4759444" y="2031816"/>
            <a:ext cx="1816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/>
              <a:t>Define Weights</a:t>
            </a:r>
          </a:p>
        </p:txBody>
      </p:sp>
      <p:sp>
        <p:nvSpPr>
          <p:cNvPr id="87" name="Google Shape;1048;p44">
            <a:extLst>
              <a:ext uri="{FF2B5EF4-FFF2-40B4-BE49-F238E27FC236}">
                <a16:creationId xmlns:a16="http://schemas.microsoft.com/office/drawing/2014/main" id="{5CA0C7F2-938B-104E-9C4D-106E528D3873}"/>
              </a:ext>
            </a:extLst>
          </p:cNvPr>
          <p:cNvSpPr txBox="1">
            <a:spLocks/>
          </p:cNvSpPr>
          <p:nvPr/>
        </p:nvSpPr>
        <p:spPr>
          <a:xfrm>
            <a:off x="6884219" y="2057488"/>
            <a:ext cx="1816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/>
              <a:t>Trade </a:t>
            </a:r>
          </a:p>
          <a:p>
            <a:pPr algn="ctr"/>
            <a:r>
              <a:rPr lang="en-US" sz="1600"/>
              <a:t>Pairs</a:t>
            </a:r>
          </a:p>
        </p:txBody>
      </p:sp>
      <p:sp>
        <p:nvSpPr>
          <p:cNvPr id="88" name="Google Shape;1055;p44">
            <a:extLst>
              <a:ext uri="{FF2B5EF4-FFF2-40B4-BE49-F238E27FC236}">
                <a16:creationId xmlns:a16="http://schemas.microsoft.com/office/drawing/2014/main" id="{58FD7846-5970-4F49-8852-2207C6CF264E}"/>
              </a:ext>
            </a:extLst>
          </p:cNvPr>
          <p:cNvSpPr txBox="1">
            <a:spLocks/>
          </p:cNvSpPr>
          <p:nvPr/>
        </p:nvSpPr>
        <p:spPr>
          <a:xfrm>
            <a:off x="2515567" y="3278447"/>
            <a:ext cx="19701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SzPts val="1100"/>
              <a:buFont typeface="Arial"/>
              <a:buNone/>
            </a:pPr>
            <a:r>
              <a:rPr lang="en" sz="1400"/>
              <a:t>Run co-integration test and stationary test</a:t>
            </a:r>
          </a:p>
        </p:txBody>
      </p:sp>
    </p:spTree>
    <p:extLst>
      <p:ext uri="{BB962C8B-B14F-4D97-AF65-F5344CB8AC3E}">
        <p14:creationId xmlns:p14="http://schemas.microsoft.com/office/powerpoint/2010/main" val="195970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6" name="Google Shape;2436;p62"/>
          <p:cNvCxnSpPr>
            <a:cxnSpLocks/>
          </p:cNvCxnSpPr>
          <p:nvPr/>
        </p:nvCxnSpPr>
        <p:spPr>
          <a:xfrm>
            <a:off x="4162101" y="2997903"/>
            <a:ext cx="823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7" name="Google Shape;2437;p62"/>
          <p:cNvSpPr txBox="1">
            <a:spLocks noGrp="1"/>
          </p:cNvSpPr>
          <p:nvPr>
            <p:ph type="title"/>
          </p:nvPr>
        </p:nvSpPr>
        <p:spPr>
          <a:xfrm>
            <a:off x="322888" y="257109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Implementation</a:t>
            </a:r>
            <a:endParaRPr/>
          </a:p>
        </p:txBody>
      </p:sp>
      <p:cxnSp>
        <p:nvCxnSpPr>
          <p:cNvPr id="2438" name="Google Shape;2438;p62"/>
          <p:cNvCxnSpPr>
            <a:stCxn id="2439" idx="6"/>
            <a:endCxn id="2440" idx="2"/>
          </p:cNvCxnSpPr>
          <p:nvPr/>
        </p:nvCxnSpPr>
        <p:spPr>
          <a:xfrm>
            <a:off x="2435844" y="2997843"/>
            <a:ext cx="831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1" name="Google Shape;2441;p62"/>
          <p:cNvSpPr/>
          <p:nvPr/>
        </p:nvSpPr>
        <p:spPr>
          <a:xfrm>
            <a:off x="1314733" y="1287354"/>
            <a:ext cx="1361700" cy="47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62"/>
          <p:cNvSpPr/>
          <p:nvPr/>
        </p:nvSpPr>
        <p:spPr>
          <a:xfrm>
            <a:off x="1543044" y="2551443"/>
            <a:ext cx="892800" cy="8928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62"/>
          <p:cNvSpPr/>
          <p:nvPr/>
        </p:nvSpPr>
        <p:spPr>
          <a:xfrm>
            <a:off x="3074651" y="4262841"/>
            <a:ext cx="1361700" cy="47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62"/>
          <p:cNvSpPr/>
          <p:nvPr/>
        </p:nvSpPr>
        <p:spPr>
          <a:xfrm>
            <a:off x="3267185" y="2551443"/>
            <a:ext cx="892800" cy="8928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62"/>
          <p:cNvSpPr/>
          <p:nvPr/>
        </p:nvSpPr>
        <p:spPr>
          <a:xfrm>
            <a:off x="6502897" y="1264874"/>
            <a:ext cx="1361700" cy="47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62"/>
          <p:cNvSpPr/>
          <p:nvPr/>
        </p:nvSpPr>
        <p:spPr>
          <a:xfrm>
            <a:off x="4975278" y="2551443"/>
            <a:ext cx="892800" cy="8928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62"/>
          <p:cNvSpPr txBox="1">
            <a:spLocks noGrp="1"/>
          </p:cNvSpPr>
          <p:nvPr>
            <p:ph type="subTitle" idx="4294967295"/>
          </p:nvPr>
        </p:nvSpPr>
        <p:spPr>
          <a:xfrm>
            <a:off x="2792517" y="3460947"/>
            <a:ext cx="18303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/>
              <a:t>Universe Selection, HMM</a:t>
            </a:r>
            <a:r>
              <a:rPr lang="zh-TW" altLang="en-US" sz="1400"/>
              <a:t> </a:t>
            </a:r>
            <a:r>
              <a:rPr lang="en-US" altLang="zh-TW" sz="1400"/>
              <a:t>determines</a:t>
            </a:r>
            <a:r>
              <a:rPr lang="zh-TW" altLang="en-US" sz="1400"/>
              <a:t> </a:t>
            </a:r>
            <a:r>
              <a:rPr lang="en-US" altLang="zh-TW" sz="1400"/>
              <a:t>regimes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48" name="Google Shape;2448;p62"/>
          <p:cNvSpPr txBox="1">
            <a:spLocks noGrp="1"/>
          </p:cNvSpPr>
          <p:nvPr>
            <p:ph type="title" idx="4294967295"/>
          </p:nvPr>
        </p:nvSpPr>
        <p:spPr>
          <a:xfrm>
            <a:off x="1323188" y="1300759"/>
            <a:ext cx="1361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/>
              <a:t>Monday</a:t>
            </a:r>
            <a:endParaRPr sz="1600"/>
          </a:p>
        </p:txBody>
      </p:sp>
      <p:sp>
        <p:nvSpPr>
          <p:cNvPr id="2449" name="Google Shape;2449;p62"/>
          <p:cNvSpPr txBox="1">
            <a:spLocks noGrp="1"/>
          </p:cNvSpPr>
          <p:nvPr>
            <p:ph type="subTitle" idx="4294967295"/>
          </p:nvPr>
        </p:nvSpPr>
        <p:spPr>
          <a:xfrm>
            <a:off x="1258686" y="1838664"/>
            <a:ext cx="14907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/>
              <a:t>Refresh</a:t>
            </a:r>
            <a:r>
              <a:rPr lang="zh-TW" altLang="en-US" sz="1400"/>
              <a:t> </a:t>
            </a:r>
            <a:r>
              <a:rPr lang="en-US" altLang="zh-TW" sz="1400"/>
              <a:t>cluster</a:t>
            </a:r>
            <a:r>
              <a:rPr lang="zh-TW" altLang="en-US" sz="1400"/>
              <a:t> </a:t>
            </a:r>
            <a:r>
              <a:rPr lang="en-US" altLang="zh-TW" sz="1400"/>
              <a:t>and</a:t>
            </a:r>
            <a:r>
              <a:rPr lang="zh-TW" altLang="en-US" sz="1400"/>
              <a:t> </a:t>
            </a:r>
            <a:r>
              <a:rPr lang="en-US" altLang="zh-TW" sz="1400"/>
              <a:t>pairs</a:t>
            </a:r>
            <a:endParaRPr sz="1400"/>
          </a:p>
        </p:txBody>
      </p:sp>
      <p:sp>
        <p:nvSpPr>
          <p:cNvPr id="2450" name="Google Shape;2450;p62"/>
          <p:cNvSpPr txBox="1">
            <a:spLocks noGrp="1"/>
          </p:cNvSpPr>
          <p:nvPr>
            <p:ph type="subTitle" idx="4294967295"/>
          </p:nvPr>
        </p:nvSpPr>
        <p:spPr>
          <a:xfrm>
            <a:off x="6225033" y="1884221"/>
            <a:ext cx="17802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/>
              <a:t>Reset</a:t>
            </a:r>
            <a:r>
              <a:rPr lang="zh-TW" altLang="en-US" sz="1400"/>
              <a:t> </a:t>
            </a:r>
            <a:r>
              <a:rPr lang="en-US" altLang="zh-TW" sz="1400"/>
              <a:t>pairs</a:t>
            </a:r>
            <a:r>
              <a:rPr lang="zh-TW" altLang="en-US" sz="1400"/>
              <a:t> </a:t>
            </a:r>
            <a:r>
              <a:rPr lang="en-US" altLang="zh-TW" sz="1400"/>
              <a:t>investment</a:t>
            </a:r>
            <a:endParaRPr sz="1400"/>
          </a:p>
        </p:txBody>
      </p:sp>
      <p:sp>
        <p:nvSpPr>
          <p:cNvPr id="2452" name="Google Shape;2452;p62"/>
          <p:cNvSpPr txBox="1">
            <a:spLocks noGrp="1"/>
          </p:cNvSpPr>
          <p:nvPr>
            <p:ph type="title" idx="4294967295"/>
          </p:nvPr>
        </p:nvSpPr>
        <p:spPr>
          <a:xfrm>
            <a:off x="3033657" y="4294941"/>
            <a:ext cx="1361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>
                <a:solidFill>
                  <a:schemeClr val="lt1"/>
                </a:solidFill>
              </a:rPr>
              <a:t>Daily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453" name="Google Shape;2453;p62"/>
          <p:cNvSpPr txBox="1">
            <a:spLocks noGrp="1"/>
          </p:cNvSpPr>
          <p:nvPr>
            <p:ph type="title" idx="4294967295"/>
          </p:nvPr>
        </p:nvSpPr>
        <p:spPr>
          <a:xfrm>
            <a:off x="6467567" y="1287354"/>
            <a:ext cx="13617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/>
              <a:t>Friday</a:t>
            </a:r>
            <a:endParaRPr sz="1600"/>
          </a:p>
        </p:txBody>
      </p:sp>
      <p:cxnSp>
        <p:nvCxnSpPr>
          <p:cNvPr id="2533" name="Google Shape;2533;p62"/>
          <p:cNvCxnSpPr>
            <a:cxnSpLocks/>
          </p:cNvCxnSpPr>
          <p:nvPr/>
        </p:nvCxnSpPr>
        <p:spPr>
          <a:xfrm>
            <a:off x="5872551" y="2994928"/>
            <a:ext cx="823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2443;p62">
            <a:extLst>
              <a:ext uri="{FF2B5EF4-FFF2-40B4-BE49-F238E27FC236}">
                <a16:creationId xmlns:a16="http://schemas.microsoft.com/office/drawing/2014/main" id="{DAF46683-3B7C-6542-B0F3-C2B893BF2821}"/>
              </a:ext>
            </a:extLst>
          </p:cNvPr>
          <p:cNvSpPr/>
          <p:nvPr/>
        </p:nvSpPr>
        <p:spPr>
          <a:xfrm>
            <a:off x="4700336" y="1274940"/>
            <a:ext cx="1361700" cy="47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2453;p62">
            <a:extLst>
              <a:ext uri="{FF2B5EF4-FFF2-40B4-BE49-F238E27FC236}">
                <a16:creationId xmlns:a16="http://schemas.microsoft.com/office/drawing/2014/main" id="{98F21E87-A028-0549-BF7F-4A9BB657EAD0}"/>
              </a:ext>
            </a:extLst>
          </p:cNvPr>
          <p:cNvSpPr txBox="1">
            <a:spLocks/>
          </p:cNvSpPr>
          <p:nvPr/>
        </p:nvSpPr>
        <p:spPr>
          <a:xfrm>
            <a:off x="4660632" y="1296974"/>
            <a:ext cx="1361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zh-TW" sz="1600"/>
              <a:t>Daily</a:t>
            </a:r>
            <a:endParaRPr lang="en-US" sz="1600"/>
          </a:p>
        </p:txBody>
      </p:sp>
      <p:sp>
        <p:nvSpPr>
          <p:cNvPr id="102" name="Google Shape;2450;p62">
            <a:extLst>
              <a:ext uri="{FF2B5EF4-FFF2-40B4-BE49-F238E27FC236}">
                <a16:creationId xmlns:a16="http://schemas.microsoft.com/office/drawing/2014/main" id="{E6474C46-946B-9D45-97C8-91135498D02D}"/>
              </a:ext>
            </a:extLst>
          </p:cNvPr>
          <p:cNvSpPr txBox="1">
            <a:spLocks/>
          </p:cNvSpPr>
          <p:nvPr/>
        </p:nvSpPr>
        <p:spPr>
          <a:xfrm>
            <a:off x="4521756" y="1882250"/>
            <a:ext cx="1780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lnSpc>
                <a:spcPct val="100000"/>
              </a:lnSpc>
              <a:buFont typeface="Open Sans"/>
              <a:buNone/>
            </a:pPr>
            <a:r>
              <a:rPr lang="en-US" altLang="zh-TW" sz="1400"/>
              <a:t>Trade</a:t>
            </a:r>
            <a:r>
              <a:rPr lang="zh-TW" altLang="en-US" sz="1400"/>
              <a:t> </a:t>
            </a:r>
            <a:r>
              <a:rPr lang="en-US" altLang="zh-TW" sz="1400"/>
              <a:t>pairs</a:t>
            </a:r>
            <a:r>
              <a:rPr lang="zh-TW" altLang="en-US" sz="1400"/>
              <a:t> </a:t>
            </a:r>
            <a:r>
              <a:rPr lang="en-US" altLang="zh-TW" sz="1400"/>
              <a:t>based</a:t>
            </a:r>
            <a:r>
              <a:rPr lang="zh-TW" altLang="en-US" sz="1400"/>
              <a:t> </a:t>
            </a:r>
            <a:r>
              <a:rPr lang="en-US" altLang="zh-TW" sz="1400"/>
              <a:t>on</a:t>
            </a:r>
            <a:r>
              <a:rPr lang="zh-TW" altLang="en-US" sz="1400"/>
              <a:t> </a:t>
            </a:r>
            <a:r>
              <a:rPr lang="en-US" altLang="zh-TW" sz="1400"/>
              <a:t>z-score</a:t>
            </a:r>
            <a:endParaRPr lang="en-US" sz="1400"/>
          </a:p>
        </p:txBody>
      </p:sp>
      <p:sp>
        <p:nvSpPr>
          <p:cNvPr id="103" name="Google Shape;2444;p62">
            <a:extLst>
              <a:ext uri="{FF2B5EF4-FFF2-40B4-BE49-F238E27FC236}">
                <a16:creationId xmlns:a16="http://schemas.microsoft.com/office/drawing/2014/main" id="{BF616F2B-DAED-3044-A6B0-98BFB0A9F6FA}"/>
              </a:ext>
            </a:extLst>
          </p:cNvPr>
          <p:cNvSpPr/>
          <p:nvPr/>
        </p:nvSpPr>
        <p:spPr>
          <a:xfrm>
            <a:off x="6708158" y="2548528"/>
            <a:ext cx="892800" cy="892800"/>
          </a:xfrm>
          <a:prstGeom prst="ellipse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2404;p93">
            <a:extLst>
              <a:ext uri="{FF2B5EF4-FFF2-40B4-BE49-F238E27FC236}">
                <a16:creationId xmlns:a16="http://schemas.microsoft.com/office/drawing/2014/main" id="{A288B042-2714-9A47-A783-450AF2DC4995}"/>
              </a:ext>
            </a:extLst>
          </p:cNvPr>
          <p:cNvGrpSpPr/>
          <p:nvPr/>
        </p:nvGrpSpPr>
        <p:grpSpPr>
          <a:xfrm>
            <a:off x="1735710" y="2723449"/>
            <a:ext cx="507468" cy="542957"/>
            <a:chOff x="6669900" y="1505474"/>
            <a:chExt cx="345083" cy="369216"/>
          </a:xfrm>
          <a:solidFill>
            <a:schemeClr val="tx2"/>
          </a:solidFill>
        </p:grpSpPr>
        <p:sp>
          <p:nvSpPr>
            <p:cNvPr id="105" name="Google Shape;12405;p93">
              <a:extLst>
                <a:ext uri="{FF2B5EF4-FFF2-40B4-BE49-F238E27FC236}">
                  <a16:creationId xmlns:a16="http://schemas.microsoft.com/office/drawing/2014/main" id="{8AD68341-1FFD-8041-A833-3E64605DB0B5}"/>
                </a:ext>
              </a:extLst>
            </p:cNvPr>
            <p:cNvSpPr/>
            <p:nvPr/>
          </p:nvSpPr>
          <p:spPr>
            <a:xfrm>
              <a:off x="6700309" y="1505474"/>
              <a:ext cx="48292" cy="42252"/>
            </a:xfrm>
            <a:custGeom>
              <a:avLst/>
              <a:gdLst/>
              <a:ahLst/>
              <a:cxnLst/>
              <a:rect l="l" t="t" r="r" b="b"/>
              <a:pathLst>
                <a:path w="1839" h="1609" extrusionOk="0">
                  <a:moveTo>
                    <a:pt x="919" y="1"/>
                  </a:moveTo>
                  <a:cubicBezTo>
                    <a:pt x="412" y="1"/>
                    <a:pt x="1" y="364"/>
                    <a:pt x="1" y="804"/>
                  </a:cubicBezTo>
                  <a:cubicBezTo>
                    <a:pt x="1" y="1254"/>
                    <a:pt x="412" y="1608"/>
                    <a:pt x="919" y="1608"/>
                  </a:cubicBezTo>
                  <a:cubicBezTo>
                    <a:pt x="1427" y="1608"/>
                    <a:pt x="1838" y="1254"/>
                    <a:pt x="1838" y="804"/>
                  </a:cubicBezTo>
                  <a:cubicBezTo>
                    <a:pt x="1838" y="364"/>
                    <a:pt x="1427" y="1"/>
                    <a:pt x="9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406;p93">
              <a:extLst>
                <a:ext uri="{FF2B5EF4-FFF2-40B4-BE49-F238E27FC236}">
                  <a16:creationId xmlns:a16="http://schemas.microsoft.com/office/drawing/2014/main" id="{8E557723-7DBC-B845-85EF-97317AB22722}"/>
                </a:ext>
              </a:extLst>
            </p:cNvPr>
            <p:cNvSpPr/>
            <p:nvPr/>
          </p:nvSpPr>
          <p:spPr>
            <a:xfrm>
              <a:off x="6700309" y="1505474"/>
              <a:ext cx="33455" cy="42252"/>
            </a:xfrm>
            <a:custGeom>
              <a:avLst/>
              <a:gdLst/>
              <a:ahLst/>
              <a:cxnLst/>
              <a:rect l="l" t="t" r="r" b="b"/>
              <a:pathLst>
                <a:path w="1274" h="1609" extrusionOk="0">
                  <a:moveTo>
                    <a:pt x="919" y="1"/>
                  </a:moveTo>
                  <a:cubicBezTo>
                    <a:pt x="412" y="1"/>
                    <a:pt x="1" y="355"/>
                    <a:pt x="1" y="804"/>
                  </a:cubicBezTo>
                  <a:cubicBezTo>
                    <a:pt x="1" y="1254"/>
                    <a:pt x="412" y="1608"/>
                    <a:pt x="919" y="1608"/>
                  </a:cubicBezTo>
                  <a:cubicBezTo>
                    <a:pt x="1044" y="1608"/>
                    <a:pt x="1159" y="1589"/>
                    <a:pt x="1273" y="1551"/>
                  </a:cubicBezTo>
                  <a:cubicBezTo>
                    <a:pt x="938" y="1455"/>
                    <a:pt x="699" y="1149"/>
                    <a:pt x="690" y="804"/>
                  </a:cubicBezTo>
                  <a:cubicBezTo>
                    <a:pt x="699" y="460"/>
                    <a:pt x="938" y="154"/>
                    <a:pt x="1273" y="58"/>
                  </a:cubicBezTo>
                  <a:cubicBezTo>
                    <a:pt x="1159" y="20"/>
                    <a:pt x="1044" y="1"/>
                    <a:pt x="9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407;p93">
              <a:extLst>
                <a:ext uri="{FF2B5EF4-FFF2-40B4-BE49-F238E27FC236}">
                  <a16:creationId xmlns:a16="http://schemas.microsoft.com/office/drawing/2014/main" id="{C18AF067-9092-6A47-B86E-0821850C2978}"/>
                </a:ext>
              </a:extLst>
            </p:cNvPr>
            <p:cNvSpPr/>
            <p:nvPr/>
          </p:nvSpPr>
          <p:spPr>
            <a:xfrm>
              <a:off x="6669900" y="1608255"/>
              <a:ext cx="109110" cy="84715"/>
            </a:xfrm>
            <a:custGeom>
              <a:avLst/>
              <a:gdLst/>
              <a:ahLst/>
              <a:cxnLst/>
              <a:rect l="l" t="t" r="r" b="b"/>
              <a:pathLst>
                <a:path w="4155" h="3226" extrusionOk="0">
                  <a:moveTo>
                    <a:pt x="1388" y="1"/>
                  </a:moveTo>
                  <a:lnTo>
                    <a:pt x="1388" y="690"/>
                  </a:lnTo>
                  <a:cubicBezTo>
                    <a:pt x="1388" y="872"/>
                    <a:pt x="1283" y="1025"/>
                    <a:pt x="1130" y="1111"/>
                  </a:cubicBezTo>
                  <a:lnTo>
                    <a:pt x="383" y="1484"/>
                  </a:lnTo>
                  <a:cubicBezTo>
                    <a:pt x="154" y="1599"/>
                    <a:pt x="1" y="1838"/>
                    <a:pt x="1" y="2097"/>
                  </a:cubicBezTo>
                  <a:lnTo>
                    <a:pt x="1" y="2996"/>
                  </a:lnTo>
                  <a:cubicBezTo>
                    <a:pt x="1" y="3130"/>
                    <a:pt x="106" y="3226"/>
                    <a:pt x="230" y="3226"/>
                  </a:cubicBezTo>
                  <a:lnTo>
                    <a:pt x="3924" y="3226"/>
                  </a:lnTo>
                  <a:cubicBezTo>
                    <a:pt x="4049" y="3226"/>
                    <a:pt x="4154" y="3130"/>
                    <a:pt x="4154" y="2996"/>
                  </a:cubicBezTo>
                  <a:lnTo>
                    <a:pt x="4154" y="2097"/>
                  </a:lnTo>
                  <a:cubicBezTo>
                    <a:pt x="4154" y="1838"/>
                    <a:pt x="4001" y="1599"/>
                    <a:pt x="3771" y="1484"/>
                  </a:cubicBezTo>
                  <a:lnTo>
                    <a:pt x="3025" y="1111"/>
                  </a:lnTo>
                  <a:cubicBezTo>
                    <a:pt x="2872" y="1025"/>
                    <a:pt x="2766" y="872"/>
                    <a:pt x="2766" y="690"/>
                  </a:cubicBezTo>
                  <a:lnTo>
                    <a:pt x="27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408;p93">
              <a:extLst>
                <a:ext uri="{FF2B5EF4-FFF2-40B4-BE49-F238E27FC236}">
                  <a16:creationId xmlns:a16="http://schemas.microsoft.com/office/drawing/2014/main" id="{E32BC1A2-20E2-B946-A9FA-8437DA46C63D}"/>
                </a:ext>
              </a:extLst>
            </p:cNvPr>
            <p:cNvSpPr/>
            <p:nvPr/>
          </p:nvSpPr>
          <p:spPr>
            <a:xfrm>
              <a:off x="6706086" y="1608255"/>
              <a:ext cx="36974" cy="24422"/>
            </a:xfrm>
            <a:custGeom>
              <a:avLst/>
              <a:gdLst/>
              <a:ahLst/>
              <a:cxnLst/>
              <a:rect l="l" t="t" r="r" b="b"/>
              <a:pathLst>
                <a:path w="1408" h="930" extrusionOk="0">
                  <a:moveTo>
                    <a:pt x="10" y="1"/>
                  </a:moveTo>
                  <a:lnTo>
                    <a:pt x="10" y="690"/>
                  </a:lnTo>
                  <a:cubicBezTo>
                    <a:pt x="10" y="719"/>
                    <a:pt x="1" y="757"/>
                    <a:pt x="1" y="786"/>
                  </a:cubicBezTo>
                  <a:cubicBezTo>
                    <a:pt x="221" y="872"/>
                    <a:pt x="460" y="920"/>
                    <a:pt x="699" y="929"/>
                  </a:cubicBezTo>
                  <a:cubicBezTo>
                    <a:pt x="939" y="920"/>
                    <a:pt x="1187" y="872"/>
                    <a:pt x="1408" y="786"/>
                  </a:cubicBezTo>
                  <a:cubicBezTo>
                    <a:pt x="1398" y="747"/>
                    <a:pt x="1398" y="719"/>
                    <a:pt x="1398" y="690"/>
                  </a:cubicBezTo>
                  <a:lnTo>
                    <a:pt x="13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409;p93">
              <a:extLst>
                <a:ext uri="{FF2B5EF4-FFF2-40B4-BE49-F238E27FC236}">
                  <a16:creationId xmlns:a16="http://schemas.microsoft.com/office/drawing/2014/main" id="{95D52695-F545-0C4C-A0D8-4C5AFDD4597A}"/>
                </a:ext>
              </a:extLst>
            </p:cNvPr>
            <p:cNvSpPr/>
            <p:nvPr/>
          </p:nvSpPr>
          <p:spPr>
            <a:xfrm>
              <a:off x="6669900" y="1640188"/>
              <a:ext cx="109110" cy="52783"/>
            </a:xfrm>
            <a:custGeom>
              <a:avLst/>
              <a:gdLst/>
              <a:ahLst/>
              <a:cxnLst/>
              <a:rect l="l" t="t" r="r" b="b"/>
              <a:pathLst>
                <a:path w="4155" h="2010" extrusionOk="0">
                  <a:moveTo>
                    <a:pt x="919" y="0"/>
                  </a:moveTo>
                  <a:lnTo>
                    <a:pt x="383" y="268"/>
                  </a:lnTo>
                  <a:cubicBezTo>
                    <a:pt x="154" y="383"/>
                    <a:pt x="1" y="622"/>
                    <a:pt x="1" y="881"/>
                  </a:cubicBezTo>
                  <a:lnTo>
                    <a:pt x="1" y="1780"/>
                  </a:lnTo>
                  <a:cubicBezTo>
                    <a:pt x="1" y="1914"/>
                    <a:pt x="106" y="2010"/>
                    <a:pt x="230" y="2010"/>
                  </a:cubicBezTo>
                  <a:lnTo>
                    <a:pt x="3924" y="2010"/>
                  </a:lnTo>
                  <a:cubicBezTo>
                    <a:pt x="4049" y="2010"/>
                    <a:pt x="4154" y="1914"/>
                    <a:pt x="4154" y="1780"/>
                  </a:cubicBezTo>
                  <a:lnTo>
                    <a:pt x="4154" y="881"/>
                  </a:lnTo>
                  <a:cubicBezTo>
                    <a:pt x="4154" y="622"/>
                    <a:pt x="4001" y="383"/>
                    <a:pt x="3771" y="268"/>
                  </a:cubicBezTo>
                  <a:lnTo>
                    <a:pt x="3235" y="0"/>
                  </a:lnTo>
                  <a:cubicBezTo>
                    <a:pt x="2963" y="421"/>
                    <a:pt x="2520" y="632"/>
                    <a:pt x="2077" y="632"/>
                  </a:cubicBezTo>
                  <a:cubicBezTo>
                    <a:pt x="1635" y="632"/>
                    <a:pt x="1192" y="421"/>
                    <a:pt x="9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410;p93">
              <a:extLst>
                <a:ext uri="{FF2B5EF4-FFF2-40B4-BE49-F238E27FC236}">
                  <a16:creationId xmlns:a16="http://schemas.microsoft.com/office/drawing/2014/main" id="{5EC9BD3B-1753-8749-9865-DBC718329BE5}"/>
                </a:ext>
              </a:extLst>
            </p:cNvPr>
            <p:cNvSpPr/>
            <p:nvPr/>
          </p:nvSpPr>
          <p:spPr>
            <a:xfrm>
              <a:off x="6681953" y="1523567"/>
              <a:ext cx="84741" cy="84715"/>
            </a:xfrm>
            <a:custGeom>
              <a:avLst/>
              <a:gdLst/>
              <a:ahLst/>
              <a:cxnLst/>
              <a:rect l="l" t="t" r="r" b="b"/>
              <a:pathLst>
                <a:path w="3227" h="3226" extrusionOk="0">
                  <a:moveTo>
                    <a:pt x="1618" y="1"/>
                  </a:moveTo>
                  <a:cubicBezTo>
                    <a:pt x="728" y="1"/>
                    <a:pt x="1" y="728"/>
                    <a:pt x="1" y="1618"/>
                  </a:cubicBezTo>
                  <a:cubicBezTo>
                    <a:pt x="1" y="2508"/>
                    <a:pt x="728" y="3226"/>
                    <a:pt x="1618" y="3226"/>
                  </a:cubicBezTo>
                  <a:cubicBezTo>
                    <a:pt x="2508" y="3226"/>
                    <a:pt x="3226" y="2508"/>
                    <a:pt x="3226" y="1618"/>
                  </a:cubicBezTo>
                  <a:cubicBezTo>
                    <a:pt x="3226" y="728"/>
                    <a:pt x="2508" y="1"/>
                    <a:pt x="1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411;p93">
              <a:extLst>
                <a:ext uri="{FF2B5EF4-FFF2-40B4-BE49-F238E27FC236}">
                  <a16:creationId xmlns:a16="http://schemas.microsoft.com/office/drawing/2014/main" id="{ABB21DE0-A4A4-354B-9CBB-604FAC6A2271}"/>
                </a:ext>
              </a:extLst>
            </p:cNvPr>
            <p:cNvSpPr/>
            <p:nvPr/>
          </p:nvSpPr>
          <p:spPr>
            <a:xfrm>
              <a:off x="6697552" y="1523567"/>
              <a:ext cx="70902" cy="76180"/>
            </a:xfrm>
            <a:custGeom>
              <a:avLst/>
              <a:gdLst/>
              <a:ahLst/>
              <a:cxnLst/>
              <a:rect l="l" t="t" r="r" b="b"/>
              <a:pathLst>
                <a:path w="2700" h="2901" extrusionOk="0">
                  <a:moveTo>
                    <a:pt x="1034" y="1"/>
                  </a:moveTo>
                  <a:cubicBezTo>
                    <a:pt x="259" y="1"/>
                    <a:pt x="0" y="1063"/>
                    <a:pt x="699" y="1407"/>
                  </a:cubicBezTo>
                  <a:cubicBezTo>
                    <a:pt x="718" y="1417"/>
                    <a:pt x="737" y="1417"/>
                    <a:pt x="756" y="1427"/>
                  </a:cubicBezTo>
                  <a:lnTo>
                    <a:pt x="1560" y="2881"/>
                  </a:lnTo>
                  <a:cubicBezTo>
                    <a:pt x="1560" y="2881"/>
                    <a:pt x="1780" y="2900"/>
                    <a:pt x="1991" y="2900"/>
                  </a:cubicBezTo>
                  <a:cubicBezTo>
                    <a:pt x="2460" y="2556"/>
                    <a:pt x="2699" y="1972"/>
                    <a:pt x="2623" y="1388"/>
                  </a:cubicBezTo>
                  <a:cubicBezTo>
                    <a:pt x="2527" y="728"/>
                    <a:pt x="2039" y="192"/>
                    <a:pt x="1378" y="39"/>
                  </a:cubicBezTo>
                  <a:cubicBezTo>
                    <a:pt x="1264" y="20"/>
                    <a:pt x="1149" y="1"/>
                    <a:pt x="10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412;p93">
              <a:extLst>
                <a:ext uri="{FF2B5EF4-FFF2-40B4-BE49-F238E27FC236}">
                  <a16:creationId xmlns:a16="http://schemas.microsoft.com/office/drawing/2014/main" id="{33830B68-FAA6-9C45-9626-BDB187FEDD89}"/>
                </a:ext>
              </a:extLst>
            </p:cNvPr>
            <p:cNvSpPr/>
            <p:nvPr/>
          </p:nvSpPr>
          <p:spPr>
            <a:xfrm>
              <a:off x="6687993" y="1560909"/>
              <a:ext cx="72661" cy="59453"/>
            </a:xfrm>
            <a:custGeom>
              <a:avLst/>
              <a:gdLst/>
              <a:ahLst/>
              <a:cxnLst/>
              <a:rect l="l" t="t" r="r" b="b"/>
              <a:pathLst>
                <a:path w="2767" h="2264" extrusionOk="0">
                  <a:moveTo>
                    <a:pt x="1075" y="0"/>
                  </a:moveTo>
                  <a:cubicBezTo>
                    <a:pt x="986" y="0"/>
                    <a:pt x="903" y="48"/>
                    <a:pt x="862" y="139"/>
                  </a:cubicBezTo>
                  <a:cubicBezTo>
                    <a:pt x="785" y="292"/>
                    <a:pt x="680" y="435"/>
                    <a:pt x="546" y="550"/>
                  </a:cubicBezTo>
                  <a:cubicBezTo>
                    <a:pt x="422" y="655"/>
                    <a:pt x="288" y="751"/>
                    <a:pt x="135" y="828"/>
                  </a:cubicBezTo>
                  <a:cubicBezTo>
                    <a:pt x="48" y="866"/>
                    <a:pt x="1" y="962"/>
                    <a:pt x="20" y="1067"/>
                  </a:cubicBezTo>
                  <a:cubicBezTo>
                    <a:pt x="106" y="1756"/>
                    <a:pt x="690" y="2263"/>
                    <a:pt x="1388" y="2263"/>
                  </a:cubicBezTo>
                  <a:cubicBezTo>
                    <a:pt x="2106" y="2263"/>
                    <a:pt x="2709" y="1708"/>
                    <a:pt x="2766" y="990"/>
                  </a:cubicBezTo>
                  <a:cubicBezTo>
                    <a:pt x="2766" y="923"/>
                    <a:pt x="2738" y="856"/>
                    <a:pt x="2690" y="808"/>
                  </a:cubicBezTo>
                  <a:cubicBezTo>
                    <a:pt x="2231" y="426"/>
                    <a:pt x="1695" y="158"/>
                    <a:pt x="1120" y="5"/>
                  </a:cubicBezTo>
                  <a:cubicBezTo>
                    <a:pt x="1105" y="2"/>
                    <a:pt x="1090" y="0"/>
                    <a:pt x="1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413;p93">
              <a:extLst>
                <a:ext uri="{FF2B5EF4-FFF2-40B4-BE49-F238E27FC236}">
                  <a16:creationId xmlns:a16="http://schemas.microsoft.com/office/drawing/2014/main" id="{BB0773E0-5E1E-7D42-8DCC-7952E1008D83}"/>
                </a:ext>
              </a:extLst>
            </p:cNvPr>
            <p:cNvSpPr/>
            <p:nvPr/>
          </p:nvSpPr>
          <p:spPr>
            <a:xfrm>
              <a:off x="6688256" y="1560909"/>
              <a:ext cx="72661" cy="58954"/>
            </a:xfrm>
            <a:custGeom>
              <a:avLst/>
              <a:gdLst/>
              <a:ahLst/>
              <a:cxnLst/>
              <a:rect l="l" t="t" r="r" b="b"/>
              <a:pathLst>
                <a:path w="2767" h="2245" extrusionOk="0">
                  <a:moveTo>
                    <a:pt x="1064" y="0"/>
                  </a:moveTo>
                  <a:cubicBezTo>
                    <a:pt x="976" y="0"/>
                    <a:pt x="893" y="47"/>
                    <a:pt x="852" y="129"/>
                  </a:cubicBezTo>
                  <a:cubicBezTo>
                    <a:pt x="795" y="244"/>
                    <a:pt x="728" y="349"/>
                    <a:pt x="641" y="445"/>
                  </a:cubicBezTo>
                  <a:cubicBezTo>
                    <a:pt x="613" y="474"/>
                    <a:pt x="574" y="512"/>
                    <a:pt x="536" y="550"/>
                  </a:cubicBezTo>
                  <a:cubicBezTo>
                    <a:pt x="412" y="655"/>
                    <a:pt x="278" y="751"/>
                    <a:pt x="134" y="818"/>
                  </a:cubicBezTo>
                  <a:cubicBezTo>
                    <a:pt x="48" y="866"/>
                    <a:pt x="0" y="962"/>
                    <a:pt x="10" y="1057"/>
                  </a:cubicBezTo>
                  <a:cubicBezTo>
                    <a:pt x="96" y="1670"/>
                    <a:pt x="565" y="2148"/>
                    <a:pt x="1177" y="2244"/>
                  </a:cubicBezTo>
                  <a:cubicBezTo>
                    <a:pt x="862" y="2053"/>
                    <a:pt x="680" y="1708"/>
                    <a:pt x="699" y="1344"/>
                  </a:cubicBezTo>
                  <a:lnTo>
                    <a:pt x="699" y="1019"/>
                  </a:lnTo>
                  <a:cubicBezTo>
                    <a:pt x="747" y="981"/>
                    <a:pt x="804" y="942"/>
                    <a:pt x="852" y="895"/>
                  </a:cubicBezTo>
                  <a:cubicBezTo>
                    <a:pt x="976" y="780"/>
                    <a:pt x="1091" y="655"/>
                    <a:pt x="1187" y="512"/>
                  </a:cubicBezTo>
                  <a:cubicBezTo>
                    <a:pt x="1618" y="646"/>
                    <a:pt x="2029" y="866"/>
                    <a:pt x="2383" y="1163"/>
                  </a:cubicBezTo>
                  <a:cubicBezTo>
                    <a:pt x="2421" y="1201"/>
                    <a:pt x="2527" y="1297"/>
                    <a:pt x="2661" y="1421"/>
                  </a:cubicBezTo>
                  <a:cubicBezTo>
                    <a:pt x="2709" y="1287"/>
                    <a:pt x="2747" y="1143"/>
                    <a:pt x="2756" y="1000"/>
                  </a:cubicBezTo>
                  <a:cubicBezTo>
                    <a:pt x="2766" y="923"/>
                    <a:pt x="2737" y="856"/>
                    <a:pt x="2680" y="808"/>
                  </a:cubicBezTo>
                  <a:cubicBezTo>
                    <a:pt x="2221" y="426"/>
                    <a:pt x="1685" y="148"/>
                    <a:pt x="1110" y="5"/>
                  </a:cubicBezTo>
                  <a:cubicBezTo>
                    <a:pt x="1095" y="2"/>
                    <a:pt x="1080" y="0"/>
                    <a:pt x="10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414;p93">
              <a:extLst>
                <a:ext uri="{FF2B5EF4-FFF2-40B4-BE49-F238E27FC236}">
                  <a16:creationId xmlns:a16="http://schemas.microsoft.com/office/drawing/2014/main" id="{4E891C16-9D3D-7443-9946-AEF2CB4900F0}"/>
                </a:ext>
              </a:extLst>
            </p:cNvPr>
            <p:cNvSpPr/>
            <p:nvPr/>
          </p:nvSpPr>
          <p:spPr>
            <a:xfrm>
              <a:off x="6669900" y="1652503"/>
              <a:ext cx="24396" cy="40467"/>
            </a:xfrm>
            <a:custGeom>
              <a:avLst/>
              <a:gdLst/>
              <a:ahLst/>
              <a:cxnLst/>
              <a:rect l="l" t="t" r="r" b="b"/>
              <a:pathLst>
                <a:path w="929" h="1541" extrusionOk="0">
                  <a:moveTo>
                    <a:pt x="144" y="0"/>
                  </a:moveTo>
                  <a:cubicBezTo>
                    <a:pt x="48" y="115"/>
                    <a:pt x="1" y="259"/>
                    <a:pt x="1" y="412"/>
                  </a:cubicBezTo>
                  <a:lnTo>
                    <a:pt x="1" y="1311"/>
                  </a:lnTo>
                  <a:cubicBezTo>
                    <a:pt x="1" y="1436"/>
                    <a:pt x="106" y="1541"/>
                    <a:pt x="230" y="1541"/>
                  </a:cubicBezTo>
                  <a:lnTo>
                    <a:pt x="929" y="1541"/>
                  </a:lnTo>
                  <a:lnTo>
                    <a:pt x="929" y="842"/>
                  </a:lnTo>
                  <a:cubicBezTo>
                    <a:pt x="929" y="708"/>
                    <a:pt x="862" y="574"/>
                    <a:pt x="757" y="488"/>
                  </a:cubicBezTo>
                  <a:lnTo>
                    <a:pt x="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415;p93">
              <a:extLst>
                <a:ext uri="{FF2B5EF4-FFF2-40B4-BE49-F238E27FC236}">
                  <a16:creationId xmlns:a16="http://schemas.microsoft.com/office/drawing/2014/main" id="{87444AA4-6D64-EA43-9B4C-5F417C42831F}"/>
                </a:ext>
              </a:extLst>
            </p:cNvPr>
            <p:cNvSpPr/>
            <p:nvPr/>
          </p:nvSpPr>
          <p:spPr>
            <a:xfrm>
              <a:off x="6754588" y="1652503"/>
              <a:ext cx="24422" cy="40467"/>
            </a:xfrm>
            <a:custGeom>
              <a:avLst/>
              <a:gdLst/>
              <a:ahLst/>
              <a:cxnLst/>
              <a:rect l="l" t="t" r="r" b="b"/>
              <a:pathLst>
                <a:path w="930" h="1541" extrusionOk="0">
                  <a:moveTo>
                    <a:pt x="786" y="0"/>
                  </a:moveTo>
                  <a:lnTo>
                    <a:pt x="173" y="488"/>
                  </a:lnTo>
                  <a:cubicBezTo>
                    <a:pt x="68" y="574"/>
                    <a:pt x="1" y="708"/>
                    <a:pt x="1" y="842"/>
                  </a:cubicBezTo>
                  <a:lnTo>
                    <a:pt x="1" y="1541"/>
                  </a:lnTo>
                  <a:lnTo>
                    <a:pt x="699" y="1541"/>
                  </a:lnTo>
                  <a:cubicBezTo>
                    <a:pt x="824" y="1541"/>
                    <a:pt x="929" y="1436"/>
                    <a:pt x="929" y="1311"/>
                  </a:cubicBezTo>
                  <a:lnTo>
                    <a:pt x="929" y="412"/>
                  </a:lnTo>
                  <a:cubicBezTo>
                    <a:pt x="929" y="259"/>
                    <a:pt x="872" y="115"/>
                    <a:pt x="7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416;p93">
              <a:extLst>
                <a:ext uri="{FF2B5EF4-FFF2-40B4-BE49-F238E27FC236}">
                  <a16:creationId xmlns:a16="http://schemas.microsoft.com/office/drawing/2014/main" id="{508292A4-A509-D043-A24D-B51405E8F9C6}"/>
                </a:ext>
              </a:extLst>
            </p:cNvPr>
            <p:cNvSpPr/>
            <p:nvPr/>
          </p:nvSpPr>
          <p:spPr>
            <a:xfrm>
              <a:off x="6767797" y="1578004"/>
              <a:ext cx="201440" cy="110791"/>
            </a:xfrm>
            <a:custGeom>
              <a:avLst/>
              <a:gdLst/>
              <a:ahLst/>
              <a:cxnLst/>
              <a:rect l="l" t="t" r="r" b="b"/>
              <a:pathLst>
                <a:path w="7671" h="4219" extrusionOk="0">
                  <a:moveTo>
                    <a:pt x="2713" y="1"/>
                  </a:moveTo>
                  <a:cubicBezTo>
                    <a:pt x="1870" y="1"/>
                    <a:pt x="1012" y="233"/>
                    <a:pt x="235" y="732"/>
                  </a:cubicBezTo>
                  <a:cubicBezTo>
                    <a:pt x="0" y="857"/>
                    <a:pt x="142" y="1167"/>
                    <a:pt x="343" y="1167"/>
                  </a:cubicBezTo>
                  <a:cubicBezTo>
                    <a:pt x="388" y="1167"/>
                    <a:pt x="436" y="1151"/>
                    <a:pt x="484" y="1115"/>
                  </a:cubicBezTo>
                  <a:cubicBezTo>
                    <a:pt x="1183" y="667"/>
                    <a:pt x="1955" y="458"/>
                    <a:pt x="2715" y="458"/>
                  </a:cubicBezTo>
                  <a:cubicBezTo>
                    <a:pt x="4409" y="458"/>
                    <a:pt x="6039" y="1498"/>
                    <a:pt x="6647" y="3249"/>
                  </a:cubicBezTo>
                  <a:lnTo>
                    <a:pt x="6331" y="2933"/>
                  </a:lnTo>
                  <a:cubicBezTo>
                    <a:pt x="6281" y="2887"/>
                    <a:pt x="6226" y="2867"/>
                    <a:pt x="6175" y="2867"/>
                  </a:cubicBezTo>
                  <a:cubicBezTo>
                    <a:pt x="6001" y="2867"/>
                    <a:pt x="5858" y="3088"/>
                    <a:pt x="6006" y="3258"/>
                  </a:cubicBezTo>
                  <a:lnTo>
                    <a:pt x="6886" y="4148"/>
                  </a:lnTo>
                  <a:cubicBezTo>
                    <a:pt x="6933" y="4196"/>
                    <a:pt x="6993" y="4218"/>
                    <a:pt x="7052" y="4218"/>
                  </a:cubicBezTo>
                  <a:cubicBezTo>
                    <a:pt x="7147" y="4218"/>
                    <a:pt x="7239" y="4159"/>
                    <a:pt x="7269" y="4053"/>
                  </a:cubicBezTo>
                  <a:lnTo>
                    <a:pt x="7633" y="2847"/>
                  </a:lnTo>
                  <a:cubicBezTo>
                    <a:pt x="7671" y="2732"/>
                    <a:pt x="7604" y="2598"/>
                    <a:pt x="7479" y="2560"/>
                  </a:cubicBezTo>
                  <a:cubicBezTo>
                    <a:pt x="7456" y="2552"/>
                    <a:pt x="7432" y="2549"/>
                    <a:pt x="7409" y="2549"/>
                  </a:cubicBezTo>
                  <a:cubicBezTo>
                    <a:pt x="7311" y="2549"/>
                    <a:pt x="7223" y="2612"/>
                    <a:pt x="7192" y="2713"/>
                  </a:cubicBezTo>
                  <a:lnTo>
                    <a:pt x="7077" y="3096"/>
                  </a:lnTo>
                  <a:cubicBezTo>
                    <a:pt x="6397" y="1154"/>
                    <a:pt x="4591" y="1"/>
                    <a:pt x="27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417;p93">
              <a:extLst>
                <a:ext uri="{FF2B5EF4-FFF2-40B4-BE49-F238E27FC236}">
                  <a16:creationId xmlns:a16="http://schemas.microsoft.com/office/drawing/2014/main" id="{44E9AD37-AEE2-9C4B-8D50-E1DBA8CEF0C5}"/>
                </a:ext>
              </a:extLst>
            </p:cNvPr>
            <p:cNvSpPr/>
            <p:nvPr/>
          </p:nvSpPr>
          <p:spPr>
            <a:xfrm>
              <a:off x="6711128" y="1710617"/>
              <a:ext cx="199917" cy="109557"/>
            </a:xfrm>
            <a:custGeom>
              <a:avLst/>
              <a:gdLst/>
              <a:ahLst/>
              <a:cxnLst/>
              <a:rect l="l" t="t" r="r" b="b"/>
              <a:pathLst>
                <a:path w="7613" h="4172" extrusionOk="0">
                  <a:moveTo>
                    <a:pt x="554" y="0"/>
                  </a:moveTo>
                  <a:cubicBezTo>
                    <a:pt x="456" y="0"/>
                    <a:pt x="360" y="65"/>
                    <a:pt x="335" y="170"/>
                  </a:cubicBezTo>
                  <a:lnTo>
                    <a:pt x="29" y="1395"/>
                  </a:lnTo>
                  <a:cubicBezTo>
                    <a:pt x="0" y="1520"/>
                    <a:pt x="67" y="1644"/>
                    <a:pt x="192" y="1673"/>
                  </a:cubicBezTo>
                  <a:cubicBezTo>
                    <a:pt x="211" y="1673"/>
                    <a:pt x="230" y="1682"/>
                    <a:pt x="249" y="1682"/>
                  </a:cubicBezTo>
                  <a:cubicBezTo>
                    <a:pt x="354" y="1682"/>
                    <a:pt x="450" y="1606"/>
                    <a:pt x="479" y="1510"/>
                  </a:cubicBezTo>
                  <a:lnTo>
                    <a:pt x="565" y="1146"/>
                  </a:lnTo>
                  <a:cubicBezTo>
                    <a:pt x="1262" y="3048"/>
                    <a:pt x="3046" y="4171"/>
                    <a:pt x="4901" y="4171"/>
                  </a:cubicBezTo>
                  <a:cubicBezTo>
                    <a:pt x="5744" y="4171"/>
                    <a:pt x="6601" y="3940"/>
                    <a:pt x="7379" y="3443"/>
                  </a:cubicBezTo>
                  <a:cubicBezTo>
                    <a:pt x="7613" y="3311"/>
                    <a:pt x="7472" y="3007"/>
                    <a:pt x="7272" y="3007"/>
                  </a:cubicBezTo>
                  <a:cubicBezTo>
                    <a:pt x="7227" y="3007"/>
                    <a:pt x="7178" y="3023"/>
                    <a:pt x="7130" y="3060"/>
                  </a:cubicBezTo>
                  <a:lnTo>
                    <a:pt x="7120" y="3051"/>
                  </a:lnTo>
                  <a:cubicBezTo>
                    <a:pt x="6422" y="3499"/>
                    <a:pt x="5650" y="3709"/>
                    <a:pt x="4891" y="3709"/>
                  </a:cubicBezTo>
                  <a:cubicBezTo>
                    <a:pt x="3205" y="3709"/>
                    <a:pt x="1583" y="2675"/>
                    <a:pt x="976" y="926"/>
                  </a:cubicBezTo>
                  <a:lnTo>
                    <a:pt x="976" y="926"/>
                  </a:lnTo>
                  <a:lnTo>
                    <a:pt x="1321" y="1252"/>
                  </a:lnTo>
                  <a:cubicBezTo>
                    <a:pt x="1369" y="1290"/>
                    <a:pt x="1419" y="1306"/>
                    <a:pt x="1467" y="1306"/>
                  </a:cubicBezTo>
                  <a:cubicBezTo>
                    <a:pt x="1646" y="1306"/>
                    <a:pt x="1788" y="1075"/>
                    <a:pt x="1637" y="917"/>
                  </a:cubicBezTo>
                  <a:lnTo>
                    <a:pt x="708" y="65"/>
                  </a:lnTo>
                  <a:cubicBezTo>
                    <a:pt x="664" y="20"/>
                    <a:pt x="609" y="0"/>
                    <a:pt x="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418;p93">
              <a:extLst>
                <a:ext uri="{FF2B5EF4-FFF2-40B4-BE49-F238E27FC236}">
                  <a16:creationId xmlns:a16="http://schemas.microsoft.com/office/drawing/2014/main" id="{0E38ABA9-C6F5-8242-9FB0-9905DE79FE09}"/>
                </a:ext>
              </a:extLst>
            </p:cNvPr>
            <p:cNvSpPr/>
            <p:nvPr/>
          </p:nvSpPr>
          <p:spPr>
            <a:xfrm>
              <a:off x="6893819" y="1795988"/>
              <a:ext cx="121164" cy="78701"/>
            </a:xfrm>
            <a:custGeom>
              <a:avLst/>
              <a:gdLst/>
              <a:ahLst/>
              <a:cxnLst/>
              <a:rect l="l" t="t" r="r" b="b"/>
              <a:pathLst>
                <a:path w="4614" h="2997" extrusionOk="0">
                  <a:moveTo>
                    <a:pt x="1618" y="1"/>
                  </a:moveTo>
                  <a:lnTo>
                    <a:pt x="1618" y="384"/>
                  </a:lnTo>
                  <a:cubicBezTo>
                    <a:pt x="1618" y="489"/>
                    <a:pt x="1551" y="575"/>
                    <a:pt x="1446" y="604"/>
                  </a:cubicBezTo>
                  <a:lnTo>
                    <a:pt x="498" y="872"/>
                  </a:lnTo>
                  <a:cubicBezTo>
                    <a:pt x="202" y="958"/>
                    <a:pt x="1" y="1226"/>
                    <a:pt x="1" y="1542"/>
                  </a:cubicBezTo>
                  <a:lnTo>
                    <a:pt x="1" y="2767"/>
                  </a:lnTo>
                  <a:cubicBezTo>
                    <a:pt x="1" y="2891"/>
                    <a:pt x="106" y="2996"/>
                    <a:pt x="230" y="2996"/>
                  </a:cubicBezTo>
                  <a:lnTo>
                    <a:pt x="4384" y="2996"/>
                  </a:lnTo>
                  <a:cubicBezTo>
                    <a:pt x="4508" y="2996"/>
                    <a:pt x="4614" y="2891"/>
                    <a:pt x="4614" y="2767"/>
                  </a:cubicBezTo>
                  <a:lnTo>
                    <a:pt x="4614" y="1542"/>
                  </a:lnTo>
                  <a:cubicBezTo>
                    <a:pt x="4614" y="1226"/>
                    <a:pt x="4403" y="958"/>
                    <a:pt x="4106" y="872"/>
                  </a:cubicBezTo>
                  <a:lnTo>
                    <a:pt x="3168" y="604"/>
                  </a:lnTo>
                  <a:cubicBezTo>
                    <a:pt x="3063" y="575"/>
                    <a:pt x="2996" y="489"/>
                    <a:pt x="2996" y="384"/>
                  </a:cubicBezTo>
                  <a:lnTo>
                    <a:pt x="29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419;p93">
              <a:extLst>
                <a:ext uri="{FF2B5EF4-FFF2-40B4-BE49-F238E27FC236}">
                  <a16:creationId xmlns:a16="http://schemas.microsoft.com/office/drawing/2014/main" id="{422BECEE-1570-DE4E-8BE9-E1715A0AE583}"/>
                </a:ext>
              </a:extLst>
            </p:cNvPr>
            <p:cNvSpPr/>
            <p:nvPr/>
          </p:nvSpPr>
          <p:spPr>
            <a:xfrm>
              <a:off x="6893819" y="1812584"/>
              <a:ext cx="121164" cy="62105"/>
            </a:xfrm>
            <a:custGeom>
              <a:avLst/>
              <a:gdLst/>
              <a:ahLst/>
              <a:cxnLst/>
              <a:rect l="l" t="t" r="r" b="b"/>
              <a:pathLst>
                <a:path w="4614" h="2365" extrusionOk="0">
                  <a:moveTo>
                    <a:pt x="3245" y="0"/>
                  </a:moveTo>
                  <a:cubicBezTo>
                    <a:pt x="3101" y="472"/>
                    <a:pt x="2691" y="709"/>
                    <a:pt x="2279" y="709"/>
                  </a:cubicBezTo>
                  <a:cubicBezTo>
                    <a:pt x="1872" y="709"/>
                    <a:pt x="1464" y="477"/>
                    <a:pt x="1312" y="10"/>
                  </a:cubicBezTo>
                  <a:lnTo>
                    <a:pt x="508" y="240"/>
                  </a:lnTo>
                  <a:cubicBezTo>
                    <a:pt x="211" y="326"/>
                    <a:pt x="1" y="594"/>
                    <a:pt x="1" y="910"/>
                  </a:cubicBezTo>
                  <a:lnTo>
                    <a:pt x="1" y="2135"/>
                  </a:lnTo>
                  <a:cubicBezTo>
                    <a:pt x="1" y="2259"/>
                    <a:pt x="106" y="2364"/>
                    <a:pt x="230" y="2364"/>
                  </a:cubicBezTo>
                  <a:lnTo>
                    <a:pt x="4384" y="2364"/>
                  </a:lnTo>
                  <a:cubicBezTo>
                    <a:pt x="4508" y="2364"/>
                    <a:pt x="4614" y="2259"/>
                    <a:pt x="4614" y="2135"/>
                  </a:cubicBezTo>
                  <a:lnTo>
                    <a:pt x="4614" y="910"/>
                  </a:lnTo>
                  <a:cubicBezTo>
                    <a:pt x="4614" y="594"/>
                    <a:pt x="4403" y="326"/>
                    <a:pt x="4106" y="240"/>
                  </a:cubicBezTo>
                  <a:lnTo>
                    <a:pt x="32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420;p93">
              <a:extLst>
                <a:ext uri="{FF2B5EF4-FFF2-40B4-BE49-F238E27FC236}">
                  <a16:creationId xmlns:a16="http://schemas.microsoft.com/office/drawing/2014/main" id="{E9D6DCCF-B442-5948-91CF-E2D08FA517BE}"/>
                </a:ext>
              </a:extLst>
            </p:cNvPr>
            <p:cNvSpPr/>
            <p:nvPr/>
          </p:nvSpPr>
          <p:spPr>
            <a:xfrm>
              <a:off x="6912175" y="1711063"/>
              <a:ext cx="30173" cy="66622"/>
            </a:xfrm>
            <a:custGeom>
              <a:avLst/>
              <a:gdLst/>
              <a:ahLst/>
              <a:cxnLst/>
              <a:rect l="l" t="t" r="r" b="b"/>
              <a:pathLst>
                <a:path w="1149" h="2537" extrusionOk="0">
                  <a:moveTo>
                    <a:pt x="689" y="0"/>
                  </a:moveTo>
                  <a:cubicBezTo>
                    <a:pt x="307" y="0"/>
                    <a:pt x="0" y="316"/>
                    <a:pt x="0" y="699"/>
                  </a:cubicBezTo>
                  <a:lnTo>
                    <a:pt x="0" y="852"/>
                  </a:lnTo>
                  <a:cubicBezTo>
                    <a:pt x="0" y="1053"/>
                    <a:pt x="29" y="1254"/>
                    <a:pt x="86" y="1436"/>
                  </a:cubicBezTo>
                  <a:lnTo>
                    <a:pt x="460" y="2536"/>
                  </a:lnTo>
                  <a:lnTo>
                    <a:pt x="1149" y="2536"/>
                  </a:lnTo>
                  <a:lnTo>
                    <a:pt x="11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421;p93">
              <a:extLst>
                <a:ext uri="{FF2B5EF4-FFF2-40B4-BE49-F238E27FC236}">
                  <a16:creationId xmlns:a16="http://schemas.microsoft.com/office/drawing/2014/main" id="{038016B2-EB3B-A440-BEBD-CD75F5847673}"/>
                </a:ext>
              </a:extLst>
            </p:cNvPr>
            <p:cNvSpPr/>
            <p:nvPr/>
          </p:nvSpPr>
          <p:spPr>
            <a:xfrm>
              <a:off x="6924228" y="1705260"/>
              <a:ext cx="72661" cy="72425"/>
            </a:xfrm>
            <a:custGeom>
              <a:avLst/>
              <a:gdLst/>
              <a:ahLst/>
              <a:cxnLst/>
              <a:rect l="l" t="t" r="r" b="b"/>
              <a:pathLst>
                <a:path w="2767" h="2758" extrusionOk="0">
                  <a:moveTo>
                    <a:pt x="690" y="1"/>
                  </a:moveTo>
                  <a:cubicBezTo>
                    <a:pt x="307" y="1"/>
                    <a:pt x="1" y="307"/>
                    <a:pt x="1" y="690"/>
                  </a:cubicBezTo>
                  <a:cubicBezTo>
                    <a:pt x="1" y="939"/>
                    <a:pt x="202" y="1149"/>
                    <a:pt x="460" y="1149"/>
                  </a:cubicBezTo>
                  <a:lnTo>
                    <a:pt x="2298" y="2757"/>
                  </a:lnTo>
                  <a:lnTo>
                    <a:pt x="2690" y="1398"/>
                  </a:lnTo>
                  <a:cubicBezTo>
                    <a:pt x="2738" y="1226"/>
                    <a:pt x="2757" y="1063"/>
                    <a:pt x="2767" y="891"/>
                  </a:cubicBezTo>
                  <a:lnTo>
                    <a:pt x="2767" y="460"/>
                  </a:lnTo>
                  <a:cubicBezTo>
                    <a:pt x="2767" y="202"/>
                    <a:pt x="2556" y="1"/>
                    <a:pt x="22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422;p93">
              <a:extLst>
                <a:ext uri="{FF2B5EF4-FFF2-40B4-BE49-F238E27FC236}">
                  <a16:creationId xmlns:a16="http://schemas.microsoft.com/office/drawing/2014/main" id="{71C71CAA-0B6B-AE40-8050-E4D070316213}"/>
                </a:ext>
              </a:extLst>
            </p:cNvPr>
            <p:cNvSpPr/>
            <p:nvPr/>
          </p:nvSpPr>
          <p:spPr>
            <a:xfrm>
              <a:off x="6936307" y="1795988"/>
              <a:ext cx="36213" cy="14679"/>
            </a:xfrm>
            <a:custGeom>
              <a:avLst/>
              <a:gdLst/>
              <a:ahLst/>
              <a:cxnLst/>
              <a:rect l="l" t="t" r="r" b="b"/>
              <a:pathLst>
                <a:path w="1379" h="559" extrusionOk="0">
                  <a:moveTo>
                    <a:pt x="0" y="1"/>
                  </a:moveTo>
                  <a:lnTo>
                    <a:pt x="0" y="422"/>
                  </a:lnTo>
                  <a:cubicBezTo>
                    <a:pt x="220" y="513"/>
                    <a:pt x="455" y="558"/>
                    <a:pt x="689" y="558"/>
                  </a:cubicBezTo>
                  <a:cubicBezTo>
                    <a:pt x="924" y="558"/>
                    <a:pt x="1158" y="513"/>
                    <a:pt x="1378" y="422"/>
                  </a:cubicBezTo>
                  <a:lnTo>
                    <a:pt x="13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423;p93">
              <a:extLst>
                <a:ext uri="{FF2B5EF4-FFF2-40B4-BE49-F238E27FC236}">
                  <a16:creationId xmlns:a16="http://schemas.microsoft.com/office/drawing/2014/main" id="{76EAD235-C734-F641-90C0-5BE870579052}"/>
                </a:ext>
              </a:extLst>
            </p:cNvPr>
            <p:cNvSpPr/>
            <p:nvPr/>
          </p:nvSpPr>
          <p:spPr>
            <a:xfrm>
              <a:off x="6918214" y="1735433"/>
              <a:ext cx="72635" cy="66622"/>
            </a:xfrm>
            <a:custGeom>
              <a:avLst/>
              <a:gdLst/>
              <a:ahLst/>
              <a:cxnLst/>
              <a:rect l="l" t="t" r="r" b="b"/>
              <a:pathLst>
                <a:path w="2766" h="2537" extrusionOk="0">
                  <a:moveTo>
                    <a:pt x="880" y="0"/>
                  </a:moveTo>
                  <a:cubicBezTo>
                    <a:pt x="756" y="0"/>
                    <a:pt x="632" y="48"/>
                    <a:pt x="546" y="134"/>
                  </a:cubicBezTo>
                  <a:lnTo>
                    <a:pt x="134" y="555"/>
                  </a:lnTo>
                  <a:cubicBezTo>
                    <a:pt x="48" y="642"/>
                    <a:pt x="0" y="756"/>
                    <a:pt x="0" y="881"/>
                  </a:cubicBezTo>
                  <a:lnTo>
                    <a:pt x="0" y="1149"/>
                  </a:lnTo>
                  <a:cubicBezTo>
                    <a:pt x="0" y="1914"/>
                    <a:pt x="613" y="2536"/>
                    <a:pt x="1378" y="2536"/>
                  </a:cubicBezTo>
                  <a:cubicBezTo>
                    <a:pt x="2144" y="2536"/>
                    <a:pt x="2766" y="1914"/>
                    <a:pt x="2766" y="1149"/>
                  </a:cubicBezTo>
                  <a:lnTo>
                    <a:pt x="2766" y="862"/>
                  </a:lnTo>
                  <a:cubicBezTo>
                    <a:pt x="2766" y="737"/>
                    <a:pt x="2718" y="622"/>
                    <a:pt x="2632" y="536"/>
                  </a:cubicBezTo>
                  <a:cubicBezTo>
                    <a:pt x="2268" y="182"/>
                    <a:pt x="1617" y="29"/>
                    <a:pt x="8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24;p93">
              <a:extLst>
                <a:ext uri="{FF2B5EF4-FFF2-40B4-BE49-F238E27FC236}">
                  <a16:creationId xmlns:a16="http://schemas.microsoft.com/office/drawing/2014/main" id="{9404AC0C-54AD-304B-A399-488F110EE8BE}"/>
                </a:ext>
              </a:extLst>
            </p:cNvPr>
            <p:cNvSpPr/>
            <p:nvPr/>
          </p:nvSpPr>
          <p:spPr>
            <a:xfrm>
              <a:off x="6917952" y="1735433"/>
              <a:ext cx="72661" cy="65125"/>
            </a:xfrm>
            <a:custGeom>
              <a:avLst/>
              <a:gdLst/>
              <a:ahLst/>
              <a:cxnLst/>
              <a:rect l="l" t="t" r="r" b="b"/>
              <a:pathLst>
                <a:path w="2767" h="2480" extrusionOk="0">
                  <a:moveTo>
                    <a:pt x="890" y="0"/>
                  </a:moveTo>
                  <a:cubicBezTo>
                    <a:pt x="766" y="0"/>
                    <a:pt x="642" y="48"/>
                    <a:pt x="556" y="134"/>
                  </a:cubicBezTo>
                  <a:lnTo>
                    <a:pt x="144" y="555"/>
                  </a:lnTo>
                  <a:cubicBezTo>
                    <a:pt x="48" y="642"/>
                    <a:pt x="0" y="756"/>
                    <a:pt x="0" y="881"/>
                  </a:cubicBezTo>
                  <a:lnTo>
                    <a:pt x="0" y="1149"/>
                  </a:lnTo>
                  <a:cubicBezTo>
                    <a:pt x="0" y="1761"/>
                    <a:pt x="412" y="2307"/>
                    <a:pt x="1005" y="2479"/>
                  </a:cubicBezTo>
                  <a:cubicBezTo>
                    <a:pt x="804" y="2230"/>
                    <a:pt x="699" y="1924"/>
                    <a:pt x="699" y="1608"/>
                  </a:cubicBezTo>
                  <a:lnTo>
                    <a:pt x="699" y="938"/>
                  </a:lnTo>
                  <a:cubicBezTo>
                    <a:pt x="699" y="682"/>
                    <a:pt x="901" y="478"/>
                    <a:pt x="1153" y="478"/>
                  </a:cubicBezTo>
                  <a:cubicBezTo>
                    <a:pt x="1165" y="478"/>
                    <a:pt x="1176" y="478"/>
                    <a:pt x="1187" y="479"/>
                  </a:cubicBezTo>
                  <a:cubicBezTo>
                    <a:pt x="1647" y="508"/>
                    <a:pt x="2345" y="584"/>
                    <a:pt x="2766" y="785"/>
                  </a:cubicBezTo>
                  <a:cubicBezTo>
                    <a:pt x="2747" y="689"/>
                    <a:pt x="2709" y="603"/>
                    <a:pt x="2642" y="527"/>
                  </a:cubicBezTo>
                  <a:cubicBezTo>
                    <a:pt x="2278" y="182"/>
                    <a:pt x="1627" y="29"/>
                    <a:pt x="8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25;p93">
              <a:extLst>
                <a:ext uri="{FF2B5EF4-FFF2-40B4-BE49-F238E27FC236}">
                  <a16:creationId xmlns:a16="http://schemas.microsoft.com/office/drawing/2014/main" id="{13890779-BC71-6C48-875C-E58191EACAF7}"/>
                </a:ext>
              </a:extLst>
            </p:cNvPr>
            <p:cNvSpPr/>
            <p:nvPr/>
          </p:nvSpPr>
          <p:spPr>
            <a:xfrm>
              <a:off x="6893819" y="1825898"/>
              <a:ext cx="24422" cy="48528"/>
            </a:xfrm>
            <a:custGeom>
              <a:avLst/>
              <a:gdLst/>
              <a:ahLst/>
              <a:cxnLst/>
              <a:rect l="l" t="t" r="r" b="b"/>
              <a:pathLst>
                <a:path w="930" h="1848" extrusionOk="0">
                  <a:moveTo>
                    <a:pt x="125" y="1"/>
                  </a:moveTo>
                  <a:cubicBezTo>
                    <a:pt x="39" y="115"/>
                    <a:pt x="1" y="249"/>
                    <a:pt x="1" y="393"/>
                  </a:cubicBezTo>
                  <a:lnTo>
                    <a:pt x="1" y="1618"/>
                  </a:lnTo>
                  <a:cubicBezTo>
                    <a:pt x="1" y="1742"/>
                    <a:pt x="106" y="1848"/>
                    <a:pt x="230" y="1848"/>
                  </a:cubicBezTo>
                  <a:lnTo>
                    <a:pt x="919" y="1848"/>
                  </a:lnTo>
                  <a:lnTo>
                    <a:pt x="919" y="1082"/>
                  </a:lnTo>
                  <a:lnTo>
                    <a:pt x="929" y="1092"/>
                  </a:lnTo>
                  <a:cubicBezTo>
                    <a:pt x="929" y="900"/>
                    <a:pt x="852" y="728"/>
                    <a:pt x="718" y="594"/>
                  </a:cubicBezTo>
                  <a:lnTo>
                    <a:pt x="1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26;p93">
              <a:extLst>
                <a:ext uri="{FF2B5EF4-FFF2-40B4-BE49-F238E27FC236}">
                  <a16:creationId xmlns:a16="http://schemas.microsoft.com/office/drawing/2014/main" id="{DC9971C9-F24F-6E47-973F-1B5D7EA6F50B}"/>
                </a:ext>
              </a:extLst>
            </p:cNvPr>
            <p:cNvSpPr/>
            <p:nvPr/>
          </p:nvSpPr>
          <p:spPr>
            <a:xfrm>
              <a:off x="6990587" y="1825898"/>
              <a:ext cx="24396" cy="48528"/>
            </a:xfrm>
            <a:custGeom>
              <a:avLst/>
              <a:gdLst/>
              <a:ahLst/>
              <a:cxnLst/>
              <a:rect l="l" t="t" r="r" b="b"/>
              <a:pathLst>
                <a:path w="929" h="1848" extrusionOk="0">
                  <a:moveTo>
                    <a:pt x="804" y="1"/>
                  </a:moveTo>
                  <a:lnTo>
                    <a:pt x="211" y="594"/>
                  </a:lnTo>
                  <a:cubicBezTo>
                    <a:pt x="77" y="728"/>
                    <a:pt x="0" y="900"/>
                    <a:pt x="10" y="1092"/>
                  </a:cubicBezTo>
                  <a:lnTo>
                    <a:pt x="10" y="1848"/>
                  </a:lnTo>
                  <a:lnTo>
                    <a:pt x="699" y="1848"/>
                  </a:lnTo>
                  <a:cubicBezTo>
                    <a:pt x="823" y="1848"/>
                    <a:pt x="929" y="1742"/>
                    <a:pt x="929" y="1618"/>
                  </a:cubicBezTo>
                  <a:lnTo>
                    <a:pt x="929" y="393"/>
                  </a:lnTo>
                  <a:cubicBezTo>
                    <a:pt x="929" y="249"/>
                    <a:pt x="890" y="115"/>
                    <a:pt x="8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1852;p93">
            <a:extLst>
              <a:ext uri="{FF2B5EF4-FFF2-40B4-BE49-F238E27FC236}">
                <a16:creationId xmlns:a16="http://schemas.microsoft.com/office/drawing/2014/main" id="{CE7DA55E-2684-F24D-A4F1-54E9493E2987}"/>
              </a:ext>
            </a:extLst>
          </p:cNvPr>
          <p:cNvGrpSpPr/>
          <p:nvPr/>
        </p:nvGrpSpPr>
        <p:grpSpPr>
          <a:xfrm>
            <a:off x="5153563" y="2775843"/>
            <a:ext cx="522959" cy="490176"/>
            <a:chOff x="5766424" y="4275195"/>
            <a:chExt cx="358160" cy="356926"/>
          </a:xfrm>
          <a:solidFill>
            <a:schemeClr val="tx2"/>
          </a:solidFill>
        </p:grpSpPr>
        <p:sp>
          <p:nvSpPr>
            <p:cNvPr id="128" name="Google Shape;11853;p93">
              <a:extLst>
                <a:ext uri="{FF2B5EF4-FFF2-40B4-BE49-F238E27FC236}">
                  <a16:creationId xmlns:a16="http://schemas.microsoft.com/office/drawing/2014/main" id="{689EEB4C-AFB9-9E42-B426-659385602CF8}"/>
                </a:ext>
              </a:extLst>
            </p:cNvPr>
            <p:cNvSpPr/>
            <p:nvPr/>
          </p:nvSpPr>
          <p:spPr>
            <a:xfrm>
              <a:off x="5766424" y="4485327"/>
              <a:ext cx="64862" cy="146793"/>
            </a:xfrm>
            <a:custGeom>
              <a:avLst/>
              <a:gdLst/>
              <a:ahLst/>
              <a:cxnLst/>
              <a:rect l="l" t="t" r="r" b="b"/>
              <a:pathLst>
                <a:path w="2470" h="5590" extrusionOk="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1854;p93">
              <a:extLst>
                <a:ext uri="{FF2B5EF4-FFF2-40B4-BE49-F238E27FC236}">
                  <a16:creationId xmlns:a16="http://schemas.microsoft.com/office/drawing/2014/main" id="{81A7D046-D0D7-D14C-83B2-718750C15D44}"/>
                </a:ext>
              </a:extLst>
            </p:cNvPr>
            <p:cNvSpPr/>
            <p:nvPr/>
          </p:nvSpPr>
          <p:spPr>
            <a:xfrm>
              <a:off x="5766661" y="4485327"/>
              <a:ext cx="30961" cy="146793"/>
            </a:xfrm>
            <a:custGeom>
              <a:avLst/>
              <a:gdLst/>
              <a:ahLst/>
              <a:cxnLst/>
              <a:rect l="l" t="t" r="r" b="b"/>
              <a:pathLst>
                <a:path w="1179" h="5590" extrusionOk="0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1855;p93">
              <a:extLst>
                <a:ext uri="{FF2B5EF4-FFF2-40B4-BE49-F238E27FC236}">
                  <a16:creationId xmlns:a16="http://schemas.microsoft.com/office/drawing/2014/main" id="{6479BB3A-062A-AB45-87BB-2FE93FEEBCCC}"/>
                </a:ext>
              </a:extLst>
            </p:cNvPr>
            <p:cNvSpPr/>
            <p:nvPr/>
          </p:nvSpPr>
          <p:spPr>
            <a:xfrm>
              <a:off x="5864190" y="4449115"/>
              <a:ext cx="64862" cy="183006"/>
            </a:xfrm>
            <a:custGeom>
              <a:avLst/>
              <a:gdLst/>
              <a:ahLst/>
              <a:cxnLst/>
              <a:rect l="l" t="t" r="r" b="b"/>
              <a:pathLst>
                <a:path w="2470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1856;p93">
              <a:extLst>
                <a:ext uri="{FF2B5EF4-FFF2-40B4-BE49-F238E27FC236}">
                  <a16:creationId xmlns:a16="http://schemas.microsoft.com/office/drawing/2014/main" id="{25920F20-0740-9341-8AF1-2AC964FEE37B}"/>
                </a:ext>
              </a:extLst>
            </p:cNvPr>
            <p:cNvSpPr/>
            <p:nvPr/>
          </p:nvSpPr>
          <p:spPr>
            <a:xfrm>
              <a:off x="5864190" y="4449115"/>
              <a:ext cx="30934" cy="183006"/>
            </a:xfrm>
            <a:custGeom>
              <a:avLst/>
              <a:gdLst/>
              <a:ahLst/>
              <a:cxnLst/>
              <a:rect l="l" t="t" r="r" b="b"/>
              <a:pathLst>
                <a:path w="1178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1857;p93">
              <a:extLst>
                <a:ext uri="{FF2B5EF4-FFF2-40B4-BE49-F238E27FC236}">
                  <a16:creationId xmlns:a16="http://schemas.microsoft.com/office/drawing/2014/main" id="{69B5BBA1-304F-D241-86BA-5911BB82344F}"/>
                </a:ext>
              </a:extLst>
            </p:cNvPr>
            <p:cNvSpPr/>
            <p:nvPr/>
          </p:nvSpPr>
          <p:spPr>
            <a:xfrm>
              <a:off x="5962193" y="4412692"/>
              <a:ext cx="64626" cy="219429"/>
            </a:xfrm>
            <a:custGeom>
              <a:avLst/>
              <a:gdLst/>
              <a:ahLst/>
              <a:cxnLst/>
              <a:rect l="l" t="t" r="r" b="b"/>
              <a:pathLst>
                <a:path w="2461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1858;p93">
              <a:extLst>
                <a:ext uri="{FF2B5EF4-FFF2-40B4-BE49-F238E27FC236}">
                  <a16:creationId xmlns:a16="http://schemas.microsoft.com/office/drawing/2014/main" id="{3181A7E3-F398-B44D-9CF5-D74638875B3A}"/>
                </a:ext>
              </a:extLst>
            </p:cNvPr>
            <p:cNvSpPr/>
            <p:nvPr/>
          </p:nvSpPr>
          <p:spPr>
            <a:xfrm>
              <a:off x="5962193" y="4412692"/>
              <a:ext cx="30698" cy="219429"/>
            </a:xfrm>
            <a:custGeom>
              <a:avLst/>
              <a:gdLst/>
              <a:ahLst/>
              <a:cxnLst/>
              <a:rect l="l" t="t" r="r" b="b"/>
              <a:pathLst>
                <a:path w="1169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1859;p93">
              <a:extLst>
                <a:ext uri="{FF2B5EF4-FFF2-40B4-BE49-F238E27FC236}">
                  <a16:creationId xmlns:a16="http://schemas.microsoft.com/office/drawing/2014/main" id="{688EA796-6055-4B43-AF02-83D672DD145D}"/>
                </a:ext>
              </a:extLst>
            </p:cNvPr>
            <p:cNvSpPr/>
            <p:nvPr/>
          </p:nvSpPr>
          <p:spPr>
            <a:xfrm>
              <a:off x="6059959" y="4376506"/>
              <a:ext cx="64626" cy="255615"/>
            </a:xfrm>
            <a:custGeom>
              <a:avLst/>
              <a:gdLst/>
              <a:ahLst/>
              <a:cxnLst/>
              <a:rect l="l" t="t" r="r" b="b"/>
              <a:pathLst>
                <a:path w="2461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1860;p93">
              <a:extLst>
                <a:ext uri="{FF2B5EF4-FFF2-40B4-BE49-F238E27FC236}">
                  <a16:creationId xmlns:a16="http://schemas.microsoft.com/office/drawing/2014/main" id="{B765536E-9B33-5245-B918-0D2513652286}"/>
                </a:ext>
              </a:extLst>
            </p:cNvPr>
            <p:cNvSpPr/>
            <p:nvPr/>
          </p:nvSpPr>
          <p:spPr>
            <a:xfrm>
              <a:off x="6059959" y="4376506"/>
              <a:ext cx="30934" cy="255615"/>
            </a:xfrm>
            <a:custGeom>
              <a:avLst/>
              <a:gdLst/>
              <a:ahLst/>
              <a:cxnLst/>
              <a:rect l="l" t="t" r="r" b="b"/>
              <a:pathLst>
                <a:path w="1178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1861;p93">
              <a:extLst>
                <a:ext uri="{FF2B5EF4-FFF2-40B4-BE49-F238E27FC236}">
                  <a16:creationId xmlns:a16="http://schemas.microsoft.com/office/drawing/2014/main" id="{B2CD9DA5-8861-B24B-966F-7DEA559EDF61}"/>
                </a:ext>
              </a:extLst>
            </p:cNvPr>
            <p:cNvSpPr/>
            <p:nvPr/>
          </p:nvSpPr>
          <p:spPr>
            <a:xfrm>
              <a:off x="5781997" y="4275195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2" y="1"/>
                  </a:moveTo>
                  <a:cubicBezTo>
                    <a:pt x="9997" y="1"/>
                    <a:pt x="9889" y="206"/>
                    <a:pt x="9992" y="355"/>
                  </a:cubicBezTo>
                  <a:lnTo>
                    <a:pt x="10356" y="872"/>
                  </a:lnTo>
                  <a:cubicBezTo>
                    <a:pt x="9150" y="1590"/>
                    <a:pt x="5274" y="3628"/>
                    <a:pt x="1" y="3628"/>
                  </a:cubicBezTo>
                  <a:lnTo>
                    <a:pt x="1" y="5112"/>
                  </a:lnTo>
                  <a:cubicBezTo>
                    <a:pt x="2872" y="5102"/>
                    <a:pt x="5714" y="4547"/>
                    <a:pt x="8375" y="3485"/>
                  </a:cubicBezTo>
                  <a:cubicBezTo>
                    <a:pt x="9360" y="3093"/>
                    <a:pt x="10298" y="2624"/>
                    <a:pt x="11208" y="2088"/>
                  </a:cubicBezTo>
                  <a:lnTo>
                    <a:pt x="11523" y="2547"/>
                  </a:lnTo>
                  <a:cubicBezTo>
                    <a:pt x="11568" y="2612"/>
                    <a:pt x="11636" y="2643"/>
                    <a:pt x="11703" y="2643"/>
                  </a:cubicBezTo>
                  <a:cubicBezTo>
                    <a:pt x="11793" y="2643"/>
                    <a:pt x="11883" y="2588"/>
                    <a:pt x="11916" y="2490"/>
                  </a:cubicBezTo>
                  <a:lnTo>
                    <a:pt x="12624" y="375"/>
                  </a:lnTo>
                  <a:cubicBezTo>
                    <a:pt x="12672" y="231"/>
                    <a:pt x="12567" y="78"/>
                    <a:pt x="12413" y="78"/>
                  </a:cubicBezTo>
                  <a:lnTo>
                    <a:pt x="10184" y="1"/>
                  </a:lnTo>
                  <a:cubicBezTo>
                    <a:pt x="10179" y="1"/>
                    <a:pt x="10176" y="1"/>
                    <a:pt x="101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2950;p93">
            <a:extLst>
              <a:ext uri="{FF2B5EF4-FFF2-40B4-BE49-F238E27FC236}">
                <a16:creationId xmlns:a16="http://schemas.microsoft.com/office/drawing/2014/main" id="{4AAED54D-C89B-AA4B-8BB0-3D21A6583CD4}"/>
              </a:ext>
            </a:extLst>
          </p:cNvPr>
          <p:cNvGrpSpPr/>
          <p:nvPr/>
        </p:nvGrpSpPr>
        <p:grpSpPr>
          <a:xfrm>
            <a:off x="3428431" y="2723316"/>
            <a:ext cx="564147" cy="542702"/>
            <a:chOff x="7992065" y="1971904"/>
            <a:chExt cx="351621" cy="348103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138" name="Google Shape;12951;p93">
              <a:extLst>
                <a:ext uri="{FF2B5EF4-FFF2-40B4-BE49-F238E27FC236}">
                  <a16:creationId xmlns:a16="http://schemas.microsoft.com/office/drawing/2014/main" id="{0D259CB4-B8CA-5647-9188-C4C3E32A89E3}"/>
                </a:ext>
              </a:extLst>
            </p:cNvPr>
            <p:cNvSpPr/>
            <p:nvPr/>
          </p:nvSpPr>
          <p:spPr>
            <a:xfrm>
              <a:off x="8136074" y="1971904"/>
              <a:ext cx="67383" cy="67383"/>
            </a:xfrm>
            <a:custGeom>
              <a:avLst/>
              <a:gdLst/>
              <a:ahLst/>
              <a:cxnLst/>
              <a:rect l="l" t="t" r="r" b="b"/>
              <a:pathLst>
                <a:path w="2566" h="2566" extrusionOk="0">
                  <a:moveTo>
                    <a:pt x="1283" y="1"/>
                  </a:moveTo>
                  <a:cubicBezTo>
                    <a:pt x="565" y="1"/>
                    <a:pt x="1" y="575"/>
                    <a:pt x="1" y="1283"/>
                  </a:cubicBezTo>
                  <a:cubicBezTo>
                    <a:pt x="1" y="1992"/>
                    <a:pt x="565" y="2566"/>
                    <a:pt x="1283" y="2566"/>
                  </a:cubicBezTo>
                  <a:cubicBezTo>
                    <a:pt x="1991" y="2566"/>
                    <a:pt x="2566" y="1992"/>
                    <a:pt x="2566" y="1283"/>
                  </a:cubicBezTo>
                  <a:cubicBezTo>
                    <a:pt x="2566" y="575"/>
                    <a:pt x="1991" y="1"/>
                    <a:pt x="12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952;p93">
              <a:extLst>
                <a:ext uri="{FF2B5EF4-FFF2-40B4-BE49-F238E27FC236}">
                  <a16:creationId xmlns:a16="http://schemas.microsoft.com/office/drawing/2014/main" id="{1F1ED528-A4A8-0A42-87AF-30184E328BE7}"/>
                </a:ext>
              </a:extLst>
            </p:cNvPr>
            <p:cNvSpPr/>
            <p:nvPr/>
          </p:nvSpPr>
          <p:spPr>
            <a:xfrm>
              <a:off x="8022552" y="2180014"/>
              <a:ext cx="137025" cy="95376"/>
            </a:xfrm>
            <a:custGeom>
              <a:avLst/>
              <a:gdLst/>
              <a:ahLst/>
              <a:cxnLst/>
              <a:rect l="l" t="t" r="r" b="b"/>
              <a:pathLst>
                <a:path w="5218" h="3632" extrusionOk="0">
                  <a:moveTo>
                    <a:pt x="2609" y="0"/>
                  </a:moveTo>
                  <a:cubicBezTo>
                    <a:pt x="2508" y="0"/>
                    <a:pt x="2405" y="67"/>
                    <a:pt x="2391" y="201"/>
                  </a:cubicBezTo>
                  <a:lnTo>
                    <a:pt x="2391" y="1905"/>
                  </a:lnTo>
                  <a:lnTo>
                    <a:pt x="1357" y="1905"/>
                  </a:lnTo>
                  <a:cubicBezTo>
                    <a:pt x="1041" y="1905"/>
                    <a:pt x="754" y="2086"/>
                    <a:pt x="601" y="2364"/>
                  </a:cubicBezTo>
                  <a:lnTo>
                    <a:pt x="103" y="3302"/>
                  </a:lnTo>
                  <a:cubicBezTo>
                    <a:pt x="0" y="3475"/>
                    <a:pt x="152" y="3632"/>
                    <a:pt x="301" y="3632"/>
                  </a:cubicBezTo>
                  <a:cubicBezTo>
                    <a:pt x="373" y="3632"/>
                    <a:pt x="445" y="3594"/>
                    <a:pt x="486" y="3503"/>
                  </a:cubicBezTo>
                  <a:lnTo>
                    <a:pt x="984" y="2565"/>
                  </a:lnTo>
                  <a:cubicBezTo>
                    <a:pt x="1051" y="2421"/>
                    <a:pt x="1204" y="2335"/>
                    <a:pt x="1357" y="2335"/>
                  </a:cubicBezTo>
                  <a:lnTo>
                    <a:pt x="3855" y="2335"/>
                  </a:lnTo>
                  <a:cubicBezTo>
                    <a:pt x="4017" y="2335"/>
                    <a:pt x="4161" y="2421"/>
                    <a:pt x="4238" y="2565"/>
                  </a:cubicBezTo>
                  <a:lnTo>
                    <a:pt x="4735" y="3503"/>
                  </a:lnTo>
                  <a:cubicBezTo>
                    <a:pt x="4776" y="3594"/>
                    <a:pt x="4848" y="3632"/>
                    <a:pt x="4920" y="3632"/>
                  </a:cubicBezTo>
                  <a:cubicBezTo>
                    <a:pt x="5068" y="3632"/>
                    <a:pt x="5218" y="3475"/>
                    <a:pt x="5108" y="3302"/>
                  </a:cubicBezTo>
                  <a:lnTo>
                    <a:pt x="4620" y="2364"/>
                  </a:lnTo>
                  <a:cubicBezTo>
                    <a:pt x="4467" y="2086"/>
                    <a:pt x="4180" y="1905"/>
                    <a:pt x="3864" y="1905"/>
                  </a:cubicBezTo>
                  <a:lnTo>
                    <a:pt x="2821" y="1905"/>
                  </a:lnTo>
                  <a:lnTo>
                    <a:pt x="2821" y="201"/>
                  </a:lnTo>
                  <a:cubicBezTo>
                    <a:pt x="2812" y="67"/>
                    <a:pt x="2711" y="0"/>
                    <a:pt x="26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953;p93">
              <a:extLst>
                <a:ext uri="{FF2B5EF4-FFF2-40B4-BE49-F238E27FC236}">
                  <a16:creationId xmlns:a16="http://schemas.microsoft.com/office/drawing/2014/main" id="{9583D291-466E-414F-BBE3-5829A42D5558}"/>
                </a:ext>
              </a:extLst>
            </p:cNvPr>
            <p:cNvSpPr/>
            <p:nvPr/>
          </p:nvSpPr>
          <p:spPr>
            <a:xfrm>
              <a:off x="8109946" y="2050080"/>
              <a:ext cx="120849" cy="62604"/>
            </a:xfrm>
            <a:custGeom>
              <a:avLst/>
              <a:gdLst/>
              <a:ahLst/>
              <a:cxnLst/>
              <a:rect l="l" t="t" r="r" b="b"/>
              <a:pathLst>
                <a:path w="4602" h="2384" extrusionOk="0">
                  <a:moveTo>
                    <a:pt x="2273" y="0"/>
                  </a:moveTo>
                  <a:cubicBezTo>
                    <a:pt x="2161" y="0"/>
                    <a:pt x="2048" y="77"/>
                    <a:pt x="2058" y="230"/>
                  </a:cubicBezTo>
                  <a:lnTo>
                    <a:pt x="2058" y="1082"/>
                  </a:lnTo>
                  <a:lnTo>
                    <a:pt x="948" y="1082"/>
                  </a:lnTo>
                  <a:cubicBezTo>
                    <a:pt x="718" y="1082"/>
                    <a:pt x="498" y="1216"/>
                    <a:pt x="383" y="1426"/>
                  </a:cubicBezTo>
                  <a:lnTo>
                    <a:pt x="58" y="2058"/>
                  </a:lnTo>
                  <a:cubicBezTo>
                    <a:pt x="0" y="2163"/>
                    <a:pt x="39" y="2288"/>
                    <a:pt x="144" y="2345"/>
                  </a:cubicBezTo>
                  <a:cubicBezTo>
                    <a:pt x="175" y="2362"/>
                    <a:pt x="208" y="2370"/>
                    <a:pt x="240" y="2370"/>
                  </a:cubicBezTo>
                  <a:cubicBezTo>
                    <a:pt x="317" y="2370"/>
                    <a:pt x="391" y="2326"/>
                    <a:pt x="431" y="2259"/>
                  </a:cubicBezTo>
                  <a:lnTo>
                    <a:pt x="766" y="1627"/>
                  </a:lnTo>
                  <a:cubicBezTo>
                    <a:pt x="795" y="1551"/>
                    <a:pt x="871" y="1512"/>
                    <a:pt x="948" y="1512"/>
                  </a:cubicBezTo>
                  <a:lnTo>
                    <a:pt x="3599" y="1512"/>
                  </a:lnTo>
                  <a:cubicBezTo>
                    <a:pt x="3675" y="1512"/>
                    <a:pt x="3752" y="1551"/>
                    <a:pt x="3781" y="1627"/>
                  </a:cubicBezTo>
                  <a:lnTo>
                    <a:pt x="4116" y="2259"/>
                  </a:lnTo>
                  <a:cubicBezTo>
                    <a:pt x="4157" y="2347"/>
                    <a:pt x="4228" y="2383"/>
                    <a:pt x="4301" y="2383"/>
                  </a:cubicBezTo>
                  <a:cubicBezTo>
                    <a:pt x="4450" y="2383"/>
                    <a:pt x="4601" y="2231"/>
                    <a:pt x="4498" y="2058"/>
                  </a:cubicBezTo>
                  <a:lnTo>
                    <a:pt x="4163" y="1426"/>
                  </a:lnTo>
                  <a:cubicBezTo>
                    <a:pt x="4049" y="1216"/>
                    <a:pt x="3838" y="1082"/>
                    <a:pt x="3599" y="1082"/>
                  </a:cubicBezTo>
                  <a:lnTo>
                    <a:pt x="2489" y="1082"/>
                  </a:lnTo>
                  <a:lnTo>
                    <a:pt x="2489" y="230"/>
                  </a:lnTo>
                  <a:cubicBezTo>
                    <a:pt x="2498" y="77"/>
                    <a:pt x="2386" y="0"/>
                    <a:pt x="22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954;p93">
              <a:extLst>
                <a:ext uri="{FF2B5EF4-FFF2-40B4-BE49-F238E27FC236}">
                  <a16:creationId xmlns:a16="http://schemas.microsoft.com/office/drawing/2014/main" id="{6821999F-8EDD-9245-8DB2-6FA7D59DB812}"/>
                </a:ext>
              </a:extLst>
            </p:cNvPr>
            <p:cNvSpPr/>
            <p:nvPr/>
          </p:nvSpPr>
          <p:spPr>
            <a:xfrm>
              <a:off x="8179613" y="2180014"/>
              <a:ext cx="137130" cy="95376"/>
            </a:xfrm>
            <a:custGeom>
              <a:avLst/>
              <a:gdLst/>
              <a:ahLst/>
              <a:cxnLst/>
              <a:rect l="l" t="t" r="r" b="b"/>
              <a:pathLst>
                <a:path w="5222" h="3632" extrusionOk="0">
                  <a:moveTo>
                    <a:pt x="2611" y="0"/>
                  </a:moveTo>
                  <a:cubicBezTo>
                    <a:pt x="2511" y="0"/>
                    <a:pt x="2410" y="67"/>
                    <a:pt x="2401" y="201"/>
                  </a:cubicBezTo>
                  <a:lnTo>
                    <a:pt x="2401" y="1905"/>
                  </a:lnTo>
                  <a:lnTo>
                    <a:pt x="1357" y="1905"/>
                  </a:lnTo>
                  <a:cubicBezTo>
                    <a:pt x="1042" y="1905"/>
                    <a:pt x="754" y="2086"/>
                    <a:pt x="601" y="2364"/>
                  </a:cubicBezTo>
                  <a:lnTo>
                    <a:pt x="104" y="3302"/>
                  </a:lnTo>
                  <a:cubicBezTo>
                    <a:pt x="1" y="3475"/>
                    <a:pt x="153" y="3632"/>
                    <a:pt x="301" y="3632"/>
                  </a:cubicBezTo>
                  <a:cubicBezTo>
                    <a:pt x="374" y="3632"/>
                    <a:pt x="446" y="3594"/>
                    <a:pt x="486" y="3503"/>
                  </a:cubicBezTo>
                  <a:lnTo>
                    <a:pt x="984" y="2565"/>
                  </a:lnTo>
                  <a:cubicBezTo>
                    <a:pt x="1061" y="2421"/>
                    <a:pt x="1204" y="2335"/>
                    <a:pt x="1357" y="2335"/>
                  </a:cubicBezTo>
                  <a:lnTo>
                    <a:pt x="3865" y="2335"/>
                  </a:lnTo>
                  <a:cubicBezTo>
                    <a:pt x="4018" y="2335"/>
                    <a:pt x="4171" y="2421"/>
                    <a:pt x="4238" y="2565"/>
                  </a:cubicBezTo>
                  <a:lnTo>
                    <a:pt x="4736" y="3503"/>
                  </a:lnTo>
                  <a:cubicBezTo>
                    <a:pt x="4777" y="3594"/>
                    <a:pt x="4848" y="3632"/>
                    <a:pt x="4921" y="3632"/>
                  </a:cubicBezTo>
                  <a:cubicBezTo>
                    <a:pt x="5070" y="3632"/>
                    <a:pt x="5221" y="3475"/>
                    <a:pt x="5118" y="3302"/>
                  </a:cubicBezTo>
                  <a:lnTo>
                    <a:pt x="4621" y="2364"/>
                  </a:lnTo>
                  <a:cubicBezTo>
                    <a:pt x="4468" y="2086"/>
                    <a:pt x="4181" y="1905"/>
                    <a:pt x="3865" y="1905"/>
                  </a:cubicBezTo>
                  <a:lnTo>
                    <a:pt x="2822" y="1905"/>
                  </a:lnTo>
                  <a:lnTo>
                    <a:pt x="2822" y="201"/>
                  </a:lnTo>
                  <a:cubicBezTo>
                    <a:pt x="2812" y="67"/>
                    <a:pt x="2712" y="0"/>
                    <a:pt x="26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955;p93">
              <a:extLst>
                <a:ext uri="{FF2B5EF4-FFF2-40B4-BE49-F238E27FC236}">
                  <a16:creationId xmlns:a16="http://schemas.microsoft.com/office/drawing/2014/main" id="{0A215499-A105-CD44-B807-7C77BEA8C223}"/>
                </a:ext>
              </a:extLst>
            </p:cNvPr>
            <p:cNvSpPr/>
            <p:nvPr/>
          </p:nvSpPr>
          <p:spPr>
            <a:xfrm>
              <a:off x="8129037" y="1973427"/>
              <a:ext cx="66884" cy="65939"/>
            </a:xfrm>
            <a:custGeom>
              <a:avLst/>
              <a:gdLst/>
              <a:ahLst/>
              <a:cxnLst/>
              <a:rect l="l" t="t" r="r" b="b"/>
              <a:pathLst>
                <a:path w="2547" h="2511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355" y="240"/>
                    <a:pt x="1" y="1216"/>
                    <a:pt x="479" y="1934"/>
                  </a:cubicBezTo>
                  <a:cubicBezTo>
                    <a:pt x="731" y="2316"/>
                    <a:pt x="1138" y="2510"/>
                    <a:pt x="1547" y="2510"/>
                  </a:cubicBezTo>
                  <a:cubicBezTo>
                    <a:pt x="1917" y="2510"/>
                    <a:pt x="2288" y="2352"/>
                    <a:pt x="2546" y="2029"/>
                  </a:cubicBezTo>
                  <a:lnTo>
                    <a:pt x="2546" y="2029"/>
                  </a:lnTo>
                  <a:cubicBezTo>
                    <a:pt x="2432" y="2068"/>
                    <a:pt x="2307" y="2077"/>
                    <a:pt x="2192" y="2087"/>
                  </a:cubicBezTo>
                  <a:cubicBezTo>
                    <a:pt x="1111" y="2087"/>
                    <a:pt x="518" y="833"/>
                    <a:pt x="11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956;p93">
              <a:extLst>
                <a:ext uri="{FF2B5EF4-FFF2-40B4-BE49-F238E27FC236}">
                  <a16:creationId xmlns:a16="http://schemas.microsoft.com/office/drawing/2014/main" id="{2965609C-46B0-DC47-8265-03A4AC66AFB9}"/>
                </a:ext>
              </a:extLst>
            </p:cNvPr>
            <p:cNvSpPr/>
            <p:nvPr/>
          </p:nvSpPr>
          <p:spPr>
            <a:xfrm>
              <a:off x="8068717" y="2123450"/>
              <a:ext cx="44773" cy="45010"/>
            </a:xfrm>
            <a:custGeom>
              <a:avLst/>
              <a:gdLst/>
              <a:ahLst/>
              <a:cxnLst/>
              <a:rect l="l" t="t" r="r" b="b"/>
              <a:pathLst>
                <a:path w="1705" h="1714" extrusionOk="0">
                  <a:moveTo>
                    <a:pt x="853" y="1"/>
                  </a:moveTo>
                  <a:cubicBezTo>
                    <a:pt x="384" y="1"/>
                    <a:pt x="1" y="384"/>
                    <a:pt x="1" y="853"/>
                  </a:cubicBezTo>
                  <a:cubicBezTo>
                    <a:pt x="1" y="1331"/>
                    <a:pt x="384" y="1714"/>
                    <a:pt x="853" y="1714"/>
                  </a:cubicBezTo>
                  <a:cubicBezTo>
                    <a:pt x="1322" y="1714"/>
                    <a:pt x="1704" y="1331"/>
                    <a:pt x="1704" y="853"/>
                  </a:cubicBezTo>
                  <a:cubicBezTo>
                    <a:pt x="1704" y="384"/>
                    <a:pt x="1322" y="1"/>
                    <a:pt x="8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957;p93">
              <a:extLst>
                <a:ext uri="{FF2B5EF4-FFF2-40B4-BE49-F238E27FC236}">
                  <a16:creationId xmlns:a16="http://schemas.microsoft.com/office/drawing/2014/main" id="{E60F232F-AD2D-6246-B354-5C6AFE724D24}"/>
                </a:ext>
              </a:extLst>
            </p:cNvPr>
            <p:cNvSpPr/>
            <p:nvPr/>
          </p:nvSpPr>
          <p:spPr>
            <a:xfrm>
              <a:off x="8063964" y="2124474"/>
              <a:ext cx="44484" cy="43854"/>
            </a:xfrm>
            <a:custGeom>
              <a:avLst/>
              <a:gdLst/>
              <a:ahLst/>
              <a:cxnLst/>
              <a:rect l="l" t="t" r="r" b="b"/>
              <a:pathLst>
                <a:path w="1694" h="1670" extrusionOk="0">
                  <a:moveTo>
                    <a:pt x="794" y="0"/>
                  </a:moveTo>
                  <a:lnTo>
                    <a:pt x="794" y="0"/>
                  </a:lnTo>
                  <a:cubicBezTo>
                    <a:pt x="239" y="163"/>
                    <a:pt x="0" y="814"/>
                    <a:pt x="325" y="1292"/>
                  </a:cubicBezTo>
                  <a:cubicBezTo>
                    <a:pt x="491" y="1542"/>
                    <a:pt x="761" y="1670"/>
                    <a:pt x="1031" y="1670"/>
                  </a:cubicBezTo>
                  <a:cubicBezTo>
                    <a:pt x="1278" y="1670"/>
                    <a:pt x="1525" y="1564"/>
                    <a:pt x="1694" y="1349"/>
                  </a:cubicBezTo>
                  <a:lnTo>
                    <a:pt x="1694" y="1349"/>
                  </a:lnTo>
                  <a:cubicBezTo>
                    <a:pt x="1617" y="1378"/>
                    <a:pt x="1541" y="1388"/>
                    <a:pt x="1464" y="1388"/>
                  </a:cubicBezTo>
                  <a:cubicBezTo>
                    <a:pt x="747" y="1388"/>
                    <a:pt x="345" y="555"/>
                    <a:pt x="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958;p93">
              <a:extLst>
                <a:ext uri="{FF2B5EF4-FFF2-40B4-BE49-F238E27FC236}">
                  <a16:creationId xmlns:a16="http://schemas.microsoft.com/office/drawing/2014/main" id="{169DC66B-B9DC-1345-AC7F-F26F59FC2BF9}"/>
                </a:ext>
              </a:extLst>
            </p:cNvPr>
            <p:cNvSpPr/>
            <p:nvPr/>
          </p:nvSpPr>
          <p:spPr>
            <a:xfrm>
              <a:off x="8225805" y="2123450"/>
              <a:ext cx="44747" cy="45010"/>
            </a:xfrm>
            <a:custGeom>
              <a:avLst/>
              <a:gdLst/>
              <a:ahLst/>
              <a:cxnLst/>
              <a:rect l="l" t="t" r="r" b="b"/>
              <a:pathLst>
                <a:path w="1704" h="1714" extrusionOk="0">
                  <a:moveTo>
                    <a:pt x="852" y="1"/>
                  </a:moveTo>
                  <a:cubicBezTo>
                    <a:pt x="383" y="1"/>
                    <a:pt x="0" y="384"/>
                    <a:pt x="0" y="853"/>
                  </a:cubicBezTo>
                  <a:cubicBezTo>
                    <a:pt x="0" y="1331"/>
                    <a:pt x="383" y="1714"/>
                    <a:pt x="852" y="1714"/>
                  </a:cubicBezTo>
                  <a:cubicBezTo>
                    <a:pt x="1321" y="1714"/>
                    <a:pt x="1704" y="1331"/>
                    <a:pt x="1704" y="853"/>
                  </a:cubicBezTo>
                  <a:cubicBezTo>
                    <a:pt x="1704" y="384"/>
                    <a:pt x="1321" y="1"/>
                    <a:pt x="8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959;p93">
              <a:extLst>
                <a:ext uri="{FF2B5EF4-FFF2-40B4-BE49-F238E27FC236}">
                  <a16:creationId xmlns:a16="http://schemas.microsoft.com/office/drawing/2014/main" id="{1D3B41D4-297D-FF46-B493-6F38DA3A21DE}"/>
                </a:ext>
              </a:extLst>
            </p:cNvPr>
            <p:cNvSpPr/>
            <p:nvPr/>
          </p:nvSpPr>
          <p:spPr>
            <a:xfrm>
              <a:off x="8221025" y="2124474"/>
              <a:ext cx="44747" cy="43854"/>
            </a:xfrm>
            <a:custGeom>
              <a:avLst/>
              <a:gdLst/>
              <a:ahLst/>
              <a:cxnLst/>
              <a:rect l="l" t="t" r="r" b="b"/>
              <a:pathLst>
                <a:path w="1704" h="1670" extrusionOk="0">
                  <a:moveTo>
                    <a:pt x="795" y="0"/>
                  </a:moveTo>
                  <a:cubicBezTo>
                    <a:pt x="240" y="163"/>
                    <a:pt x="0" y="814"/>
                    <a:pt x="326" y="1292"/>
                  </a:cubicBezTo>
                  <a:cubicBezTo>
                    <a:pt x="491" y="1542"/>
                    <a:pt x="761" y="1670"/>
                    <a:pt x="1033" y="1670"/>
                  </a:cubicBezTo>
                  <a:cubicBezTo>
                    <a:pt x="1281" y="1670"/>
                    <a:pt x="1531" y="1564"/>
                    <a:pt x="1704" y="1349"/>
                  </a:cubicBezTo>
                  <a:lnTo>
                    <a:pt x="1704" y="1349"/>
                  </a:lnTo>
                  <a:cubicBezTo>
                    <a:pt x="1627" y="1378"/>
                    <a:pt x="1541" y="1388"/>
                    <a:pt x="1465" y="1388"/>
                  </a:cubicBezTo>
                  <a:cubicBezTo>
                    <a:pt x="747" y="1388"/>
                    <a:pt x="345" y="555"/>
                    <a:pt x="7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960;p93">
              <a:extLst>
                <a:ext uri="{FF2B5EF4-FFF2-40B4-BE49-F238E27FC236}">
                  <a16:creationId xmlns:a16="http://schemas.microsoft.com/office/drawing/2014/main" id="{16E1BE23-FD46-754E-AF7D-DAB8925CAE38}"/>
                </a:ext>
              </a:extLst>
            </p:cNvPr>
            <p:cNvSpPr/>
            <p:nvPr/>
          </p:nvSpPr>
          <p:spPr>
            <a:xfrm>
              <a:off x="7995583" y="2286315"/>
              <a:ext cx="33718" cy="33692"/>
            </a:xfrm>
            <a:custGeom>
              <a:avLst/>
              <a:gdLst/>
              <a:ahLst/>
              <a:cxnLst/>
              <a:rect l="l" t="t" r="r" b="b"/>
              <a:pathLst>
                <a:path w="1284" h="1283" extrusionOk="0">
                  <a:moveTo>
                    <a:pt x="642" y="0"/>
                  </a:moveTo>
                  <a:cubicBezTo>
                    <a:pt x="288" y="0"/>
                    <a:pt x="1" y="287"/>
                    <a:pt x="1" y="642"/>
                  </a:cubicBezTo>
                  <a:cubicBezTo>
                    <a:pt x="1" y="996"/>
                    <a:pt x="288" y="1283"/>
                    <a:pt x="642" y="1283"/>
                  </a:cubicBezTo>
                  <a:cubicBezTo>
                    <a:pt x="996" y="1283"/>
                    <a:pt x="1283" y="996"/>
                    <a:pt x="1283" y="642"/>
                  </a:cubicBezTo>
                  <a:cubicBezTo>
                    <a:pt x="1283" y="287"/>
                    <a:pt x="996" y="0"/>
                    <a:pt x="6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961;p93">
              <a:extLst>
                <a:ext uri="{FF2B5EF4-FFF2-40B4-BE49-F238E27FC236}">
                  <a16:creationId xmlns:a16="http://schemas.microsoft.com/office/drawing/2014/main" id="{9315F291-F870-CF48-9018-041D5338A2C2}"/>
                </a:ext>
              </a:extLst>
            </p:cNvPr>
            <p:cNvSpPr/>
            <p:nvPr/>
          </p:nvSpPr>
          <p:spPr>
            <a:xfrm>
              <a:off x="7992065" y="2286814"/>
              <a:ext cx="33718" cy="33193"/>
            </a:xfrm>
            <a:custGeom>
              <a:avLst/>
              <a:gdLst/>
              <a:ahLst/>
              <a:cxnLst/>
              <a:rect l="l" t="t" r="r" b="b"/>
              <a:pathLst>
                <a:path w="1284" h="1264" extrusionOk="0">
                  <a:moveTo>
                    <a:pt x="604" y="0"/>
                  </a:moveTo>
                  <a:lnTo>
                    <a:pt x="604" y="0"/>
                  </a:lnTo>
                  <a:cubicBezTo>
                    <a:pt x="183" y="125"/>
                    <a:pt x="1" y="613"/>
                    <a:pt x="240" y="977"/>
                  </a:cubicBezTo>
                  <a:cubicBezTo>
                    <a:pt x="371" y="1167"/>
                    <a:pt x="575" y="1263"/>
                    <a:pt x="779" y="1263"/>
                  </a:cubicBezTo>
                  <a:cubicBezTo>
                    <a:pt x="965" y="1263"/>
                    <a:pt x="1151" y="1184"/>
                    <a:pt x="1283" y="1024"/>
                  </a:cubicBezTo>
                  <a:lnTo>
                    <a:pt x="1283" y="1024"/>
                  </a:lnTo>
                  <a:cubicBezTo>
                    <a:pt x="1216" y="1034"/>
                    <a:pt x="1159" y="1044"/>
                    <a:pt x="1102" y="1044"/>
                  </a:cubicBezTo>
                  <a:cubicBezTo>
                    <a:pt x="566" y="1044"/>
                    <a:pt x="259" y="422"/>
                    <a:pt x="6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962;p93">
              <a:extLst>
                <a:ext uri="{FF2B5EF4-FFF2-40B4-BE49-F238E27FC236}">
                  <a16:creationId xmlns:a16="http://schemas.microsoft.com/office/drawing/2014/main" id="{3E71BBAD-3F9C-4F43-9944-C1172959F85C}"/>
                </a:ext>
              </a:extLst>
            </p:cNvPr>
            <p:cNvSpPr/>
            <p:nvPr/>
          </p:nvSpPr>
          <p:spPr>
            <a:xfrm>
              <a:off x="8152907" y="2286315"/>
              <a:ext cx="33718" cy="33692"/>
            </a:xfrm>
            <a:custGeom>
              <a:avLst/>
              <a:gdLst/>
              <a:ahLst/>
              <a:cxnLst/>
              <a:rect l="l" t="t" r="r" b="b"/>
              <a:pathLst>
                <a:path w="1284" h="1283" extrusionOk="0">
                  <a:moveTo>
                    <a:pt x="642" y="0"/>
                  </a:moveTo>
                  <a:cubicBezTo>
                    <a:pt x="278" y="0"/>
                    <a:pt x="1" y="287"/>
                    <a:pt x="1" y="642"/>
                  </a:cubicBezTo>
                  <a:cubicBezTo>
                    <a:pt x="1" y="996"/>
                    <a:pt x="278" y="1283"/>
                    <a:pt x="642" y="1283"/>
                  </a:cubicBezTo>
                  <a:cubicBezTo>
                    <a:pt x="996" y="1283"/>
                    <a:pt x="1283" y="996"/>
                    <a:pt x="1283" y="642"/>
                  </a:cubicBezTo>
                  <a:cubicBezTo>
                    <a:pt x="1283" y="287"/>
                    <a:pt x="996" y="0"/>
                    <a:pt x="6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963;p93">
              <a:extLst>
                <a:ext uri="{FF2B5EF4-FFF2-40B4-BE49-F238E27FC236}">
                  <a16:creationId xmlns:a16="http://schemas.microsoft.com/office/drawing/2014/main" id="{7FB8C5F1-A2E7-7B49-8F8A-88F6B616651F}"/>
                </a:ext>
              </a:extLst>
            </p:cNvPr>
            <p:cNvSpPr/>
            <p:nvPr/>
          </p:nvSpPr>
          <p:spPr>
            <a:xfrm>
              <a:off x="8149388" y="2286814"/>
              <a:ext cx="33455" cy="33193"/>
            </a:xfrm>
            <a:custGeom>
              <a:avLst/>
              <a:gdLst/>
              <a:ahLst/>
              <a:cxnLst/>
              <a:rect l="l" t="t" r="r" b="b"/>
              <a:pathLst>
                <a:path w="1274" h="1264" extrusionOk="0">
                  <a:moveTo>
                    <a:pt x="594" y="0"/>
                  </a:moveTo>
                  <a:cubicBezTo>
                    <a:pt x="173" y="125"/>
                    <a:pt x="1" y="613"/>
                    <a:pt x="240" y="977"/>
                  </a:cubicBezTo>
                  <a:cubicBezTo>
                    <a:pt x="366" y="1167"/>
                    <a:pt x="567" y="1263"/>
                    <a:pt x="771" y="1263"/>
                  </a:cubicBezTo>
                  <a:cubicBezTo>
                    <a:pt x="955" y="1263"/>
                    <a:pt x="1142" y="1184"/>
                    <a:pt x="1274" y="1024"/>
                  </a:cubicBezTo>
                  <a:lnTo>
                    <a:pt x="1274" y="1024"/>
                  </a:lnTo>
                  <a:cubicBezTo>
                    <a:pt x="1216" y="1034"/>
                    <a:pt x="1149" y="1044"/>
                    <a:pt x="1092" y="1044"/>
                  </a:cubicBezTo>
                  <a:cubicBezTo>
                    <a:pt x="556" y="1044"/>
                    <a:pt x="259" y="422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964;p93">
              <a:extLst>
                <a:ext uri="{FF2B5EF4-FFF2-40B4-BE49-F238E27FC236}">
                  <a16:creationId xmlns:a16="http://schemas.microsoft.com/office/drawing/2014/main" id="{56CCE466-F552-A24D-889F-AFA29076046E}"/>
                </a:ext>
              </a:extLst>
            </p:cNvPr>
            <p:cNvSpPr/>
            <p:nvPr/>
          </p:nvSpPr>
          <p:spPr>
            <a:xfrm>
              <a:off x="8309994" y="2286315"/>
              <a:ext cx="33692" cy="33692"/>
            </a:xfrm>
            <a:custGeom>
              <a:avLst/>
              <a:gdLst/>
              <a:ahLst/>
              <a:cxnLst/>
              <a:rect l="l" t="t" r="r" b="b"/>
              <a:pathLst>
                <a:path w="1283" h="1283" extrusionOk="0">
                  <a:moveTo>
                    <a:pt x="642" y="0"/>
                  </a:moveTo>
                  <a:cubicBezTo>
                    <a:pt x="287" y="0"/>
                    <a:pt x="0" y="287"/>
                    <a:pt x="0" y="642"/>
                  </a:cubicBezTo>
                  <a:cubicBezTo>
                    <a:pt x="0" y="996"/>
                    <a:pt x="287" y="1283"/>
                    <a:pt x="642" y="1283"/>
                  </a:cubicBezTo>
                  <a:cubicBezTo>
                    <a:pt x="996" y="1283"/>
                    <a:pt x="1283" y="996"/>
                    <a:pt x="1283" y="642"/>
                  </a:cubicBezTo>
                  <a:cubicBezTo>
                    <a:pt x="1283" y="287"/>
                    <a:pt x="996" y="0"/>
                    <a:pt x="6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965;p93">
              <a:extLst>
                <a:ext uri="{FF2B5EF4-FFF2-40B4-BE49-F238E27FC236}">
                  <a16:creationId xmlns:a16="http://schemas.microsoft.com/office/drawing/2014/main" id="{43DABA33-9737-B544-AD6F-FE9010C31237}"/>
                </a:ext>
              </a:extLst>
            </p:cNvPr>
            <p:cNvSpPr/>
            <p:nvPr/>
          </p:nvSpPr>
          <p:spPr>
            <a:xfrm>
              <a:off x="8306475" y="2286814"/>
              <a:ext cx="33455" cy="33193"/>
            </a:xfrm>
            <a:custGeom>
              <a:avLst/>
              <a:gdLst/>
              <a:ahLst/>
              <a:cxnLst/>
              <a:rect l="l" t="t" r="r" b="b"/>
              <a:pathLst>
                <a:path w="1274" h="1264" extrusionOk="0">
                  <a:moveTo>
                    <a:pt x="594" y="0"/>
                  </a:moveTo>
                  <a:cubicBezTo>
                    <a:pt x="182" y="125"/>
                    <a:pt x="0" y="613"/>
                    <a:pt x="240" y="977"/>
                  </a:cubicBezTo>
                  <a:cubicBezTo>
                    <a:pt x="365" y="1167"/>
                    <a:pt x="569" y="1263"/>
                    <a:pt x="774" y="1263"/>
                  </a:cubicBezTo>
                  <a:cubicBezTo>
                    <a:pt x="960" y="1263"/>
                    <a:pt x="1146" y="1184"/>
                    <a:pt x="1273" y="1024"/>
                  </a:cubicBezTo>
                  <a:lnTo>
                    <a:pt x="1273" y="1024"/>
                  </a:lnTo>
                  <a:cubicBezTo>
                    <a:pt x="1216" y="1034"/>
                    <a:pt x="1158" y="1044"/>
                    <a:pt x="1091" y="1044"/>
                  </a:cubicBezTo>
                  <a:cubicBezTo>
                    <a:pt x="555" y="1044"/>
                    <a:pt x="259" y="422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9019;p97">
            <a:extLst>
              <a:ext uri="{FF2B5EF4-FFF2-40B4-BE49-F238E27FC236}">
                <a16:creationId xmlns:a16="http://schemas.microsoft.com/office/drawing/2014/main" id="{E095B94F-378D-E749-9037-5922C9A9BA87}"/>
              </a:ext>
            </a:extLst>
          </p:cNvPr>
          <p:cNvGrpSpPr/>
          <p:nvPr/>
        </p:nvGrpSpPr>
        <p:grpSpPr>
          <a:xfrm>
            <a:off x="6869787" y="2724863"/>
            <a:ext cx="538503" cy="541155"/>
            <a:chOff x="6086331" y="2905337"/>
            <a:chExt cx="364441" cy="364834"/>
          </a:xfrm>
          <a:solidFill>
            <a:schemeClr val="tx2"/>
          </a:solidFill>
        </p:grpSpPr>
        <p:sp>
          <p:nvSpPr>
            <p:cNvPr id="154" name="Google Shape;19020;p97">
              <a:extLst>
                <a:ext uri="{FF2B5EF4-FFF2-40B4-BE49-F238E27FC236}">
                  <a16:creationId xmlns:a16="http://schemas.microsoft.com/office/drawing/2014/main" id="{8029D223-32CA-F34A-9547-551433345A4F}"/>
                </a:ext>
              </a:extLst>
            </p:cNvPr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021;p97">
              <a:extLst>
                <a:ext uri="{FF2B5EF4-FFF2-40B4-BE49-F238E27FC236}">
                  <a16:creationId xmlns:a16="http://schemas.microsoft.com/office/drawing/2014/main" id="{D6255324-2ABA-7C4A-B8C6-36BAD88B8B03}"/>
                </a:ext>
              </a:extLst>
            </p:cNvPr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022;p97">
              <a:extLst>
                <a:ext uri="{FF2B5EF4-FFF2-40B4-BE49-F238E27FC236}">
                  <a16:creationId xmlns:a16="http://schemas.microsoft.com/office/drawing/2014/main" id="{594104B4-E962-5D49-8C82-E6072B102893}"/>
                </a:ext>
              </a:extLst>
            </p:cNvPr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023;p97">
              <a:extLst>
                <a:ext uri="{FF2B5EF4-FFF2-40B4-BE49-F238E27FC236}">
                  <a16:creationId xmlns:a16="http://schemas.microsoft.com/office/drawing/2014/main" id="{355C17AF-B588-9948-A9D6-8A4842E8B732}"/>
                </a:ext>
              </a:extLst>
            </p:cNvPr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024;p97">
              <a:extLst>
                <a:ext uri="{FF2B5EF4-FFF2-40B4-BE49-F238E27FC236}">
                  <a16:creationId xmlns:a16="http://schemas.microsoft.com/office/drawing/2014/main" id="{A36EAAF5-CF90-C043-B0B7-D7394C47D564}"/>
                </a:ext>
              </a:extLst>
            </p:cNvPr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025;p97">
              <a:extLst>
                <a:ext uri="{FF2B5EF4-FFF2-40B4-BE49-F238E27FC236}">
                  <a16:creationId xmlns:a16="http://schemas.microsoft.com/office/drawing/2014/main" id="{6390120B-8381-2A4A-B8A2-595C1E40D843}"/>
                </a:ext>
              </a:extLst>
            </p:cNvPr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714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/>
              <a:t>HMM</a:t>
            </a:r>
            <a:r>
              <a:rPr lang="zh-TW" altLang="en-US"/>
              <a:t> </a:t>
            </a:r>
            <a:r>
              <a:rPr lang="en-US" altLang="zh-TW"/>
              <a:t>for</a:t>
            </a:r>
            <a:r>
              <a:rPr lang="zh-TW" altLang="en-US"/>
              <a:t> </a:t>
            </a:r>
            <a:r>
              <a:rPr lang="en-US" altLang="zh-TW"/>
              <a:t>Regime</a:t>
            </a:r>
            <a:r>
              <a:rPr lang="zh-TW" altLang="en-US"/>
              <a:t> </a:t>
            </a:r>
            <a:r>
              <a:rPr lang="en-US" altLang="zh-TW"/>
              <a:t>Switching</a:t>
            </a:r>
            <a:endParaRPr/>
          </a:p>
        </p:txBody>
      </p:sp>
      <p:sp>
        <p:nvSpPr>
          <p:cNvPr id="104" name="Google Shape;4656;p83">
            <a:extLst>
              <a:ext uri="{FF2B5EF4-FFF2-40B4-BE49-F238E27FC236}">
                <a16:creationId xmlns:a16="http://schemas.microsoft.com/office/drawing/2014/main" id="{CFD7EB9D-9253-8546-824F-AC9358F47788}"/>
              </a:ext>
            </a:extLst>
          </p:cNvPr>
          <p:cNvSpPr/>
          <p:nvPr/>
        </p:nvSpPr>
        <p:spPr>
          <a:xfrm>
            <a:off x="2992632" y="2338478"/>
            <a:ext cx="1579368" cy="466543"/>
          </a:xfrm>
          <a:prstGeom prst="roundRect">
            <a:avLst>
              <a:gd name="adj" fmla="val 16667"/>
            </a:avLst>
          </a:prstGeom>
          <a:solidFill>
            <a:srgbClr val="5664E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>
                <a:solidFill>
                  <a:schemeClr val="bg1"/>
                </a:solidFill>
              </a:rPr>
              <a:t>HMM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105" name="Google Shape;4656;p83">
            <a:extLst>
              <a:ext uri="{FF2B5EF4-FFF2-40B4-BE49-F238E27FC236}">
                <a16:creationId xmlns:a16="http://schemas.microsoft.com/office/drawing/2014/main" id="{C982CF86-6A10-554F-AFC3-CEBE74BBAC08}"/>
              </a:ext>
            </a:extLst>
          </p:cNvPr>
          <p:cNvSpPr/>
          <p:nvPr/>
        </p:nvSpPr>
        <p:spPr>
          <a:xfrm>
            <a:off x="623580" y="2338478"/>
            <a:ext cx="1579368" cy="466543"/>
          </a:xfrm>
          <a:prstGeom prst="roundRect">
            <a:avLst>
              <a:gd name="adj" fmla="val 16667"/>
            </a:avLst>
          </a:prstGeom>
          <a:solidFill>
            <a:srgbClr val="5664E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>
                <a:solidFill>
                  <a:schemeClr val="bg1"/>
                </a:solidFill>
              </a:rPr>
              <a:t>10-year</a:t>
            </a:r>
            <a:r>
              <a:rPr lang="zh-TW" altLang="en-US" b="1">
                <a:solidFill>
                  <a:schemeClr val="bg1"/>
                </a:solidFill>
              </a:rPr>
              <a:t> </a:t>
            </a:r>
            <a:r>
              <a:rPr lang="en-US" altLang="zh-TW" b="1">
                <a:solidFill>
                  <a:schemeClr val="bg1"/>
                </a:solidFill>
              </a:rPr>
              <a:t>SPY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106" name="Google Shape;4656;p83">
            <a:extLst>
              <a:ext uri="{FF2B5EF4-FFF2-40B4-BE49-F238E27FC236}">
                <a16:creationId xmlns:a16="http://schemas.microsoft.com/office/drawing/2014/main" id="{3A237B12-B882-D248-853A-E617DA281411}"/>
              </a:ext>
            </a:extLst>
          </p:cNvPr>
          <p:cNvSpPr/>
          <p:nvPr/>
        </p:nvSpPr>
        <p:spPr>
          <a:xfrm>
            <a:off x="6449547" y="1667183"/>
            <a:ext cx="1579368" cy="466543"/>
          </a:xfrm>
          <a:prstGeom prst="roundRect">
            <a:avLst>
              <a:gd name="adj" fmla="val 16667"/>
            </a:avLst>
          </a:prstGeom>
          <a:solidFill>
            <a:srgbClr val="5664E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>
                <a:solidFill>
                  <a:schemeClr val="bg1"/>
                </a:solidFill>
              </a:rPr>
              <a:t>Value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107" name="Google Shape;4656;p83">
            <a:extLst>
              <a:ext uri="{FF2B5EF4-FFF2-40B4-BE49-F238E27FC236}">
                <a16:creationId xmlns:a16="http://schemas.microsoft.com/office/drawing/2014/main" id="{0B5A0896-3294-074E-BB6D-CF9D22AA0E42}"/>
              </a:ext>
            </a:extLst>
          </p:cNvPr>
          <p:cNvSpPr/>
          <p:nvPr/>
        </p:nvSpPr>
        <p:spPr>
          <a:xfrm>
            <a:off x="6449547" y="3476317"/>
            <a:ext cx="1579368" cy="466543"/>
          </a:xfrm>
          <a:prstGeom prst="roundRect">
            <a:avLst>
              <a:gd name="adj" fmla="val 16667"/>
            </a:avLst>
          </a:prstGeom>
          <a:solidFill>
            <a:srgbClr val="5664E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err="1">
                <a:solidFill>
                  <a:schemeClr val="bg1"/>
                </a:solidFill>
              </a:rPr>
              <a:t>Fama</a:t>
            </a:r>
            <a:r>
              <a:rPr lang="zh-TW" altLang="en-US" b="1">
                <a:solidFill>
                  <a:schemeClr val="bg1"/>
                </a:solidFill>
              </a:rPr>
              <a:t> </a:t>
            </a:r>
            <a:r>
              <a:rPr lang="en-US" altLang="zh-TW" b="1">
                <a:solidFill>
                  <a:schemeClr val="bg1"/>
                </a:solidFill>
              </a:rPr>
              <a:t>French</a:t>
            </a:r>
            <a:endParaRPr b="1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D1669C-38DA-3C4F-BE60-AF31FF301475}"/>
              </a:ext>
            </a:extLst>
          </p:cNvPr>
          <p:cNvCxnSpPr>
            <a:stCxn id="105" idx="3"/>
            <a:endCxn id="104" idx="1"/>
          </p:cNvCxnSpPr>
          <p:nvPr/>
        </p:nvCxnSpPr>
        <p:spPr>
          <a:xfrm>
            <a:off x="2202948" y="2571750"/>
            <a:ext cx="789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6BD193-B3FB-6F48-95B1-4EB05F406220}"/>
              </a:ext>
            </a:extLst>
          </p:cNvPr>
          <p:cNvCxnSpPr>
            <a:stCxn id="104" idx="3"/>
            <a:endCxn id="106" idx="1"/>
          </p:cNvCxnSpPr>
          <p:nvPr/>
        </p:nvCxnSpPr>
        <p:spPr>
          <a:xfrm flipV="1">
            <a:off x="4572000" y="1900455"/>
            <a:ext cx="1877547" cy="6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DDD6D7-F891-D345-846A-8B3AD96287A1}"/>
              </a:ext>
            </a:extLst>
          </p:cNvPr>
          <p:cNvCxnSpPr>
            <a:stCxn id="104" idx="3"/>
            <a:endCxn id="107" idx="1"/>
          </p:cNvCxnSpPr>
          <p:nvPr/>
        </p:nvCxnSpPr>
        <p:spPr>
          <a:xfrm>
            <a:off x="4572000" y="2571750"/>
            <a:ext cx="1877547" cy="113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FA7650-F7DF-E84E-9800-144E781FAC8F}"/>
              </a:ext>
            </a:extLst>
          </p:cNvPr>
          <p:cNvSpPr txBox="1"/>
          <p:nvPr/>
        </p:nvSpPr>
        <p:spPr>
          <a:xfrm>
            <a:off x="5223850" y="1765426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FF7866-7129-3D4D-8070-F801E2C21FC7}"/>
              </a:ext>
            </a:extLst>
          </p:cNvPr>
          <p:cNvSpPr txBox="1"/>
          <p:nvPr/>
        </p:nvSpPr>
        <p:spPr>
          <a:xfrm>
            <a:off x="5708278" y="351844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Bear</a:t>
            </a:r>
          </a:p>
        </p:txBody>
      </p:sp>
      <p:pic>
        <p:nvPicPr>
          <p:cNvPr id="7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A86073D-0ED9-C509-0163-890355A8F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23" y="2994240"/>
            <a:ext cx="3446584" cy="19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4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2DFF0-B45C-CE4C-9A0F-62053F0D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5217"/>
            <a:ext cx="8229600" cy="572700"/>
          </a:xfrm>
        </p:spPr>
        <p:txBody>
          <a:bodyPr/>
          <a:lstStyle/>
          <a:p>
            <a:r>
              <a:rPr lang="en-US"/>
              <a:t>HMM Model Switch</a:t>
            </a:r>
          </a:p>
        </p:txBody>
      </p:sp>
      <p:sp>
        <p:nvSpPr>
          <p:cNvPr id="4" name="Google Shape;4656;p83">
            <a:extLst>
              <a:ext uri="{FF2B5EF4-FFF2-40B4-BE49-F238E27FC236}">
                <a16:creationId xmlns:a16="http://schemas.microsoft.com/office/drawing/2014/main" id="{D6D9940E-6E95-F748-B45C-3BB42BA32A65}"/>
              </a:ext>
            </a:extLst>
          </p:cNvPr>
          <p:cNvSpPr/>
          <p:nvPr/>
        </p:nvSpPr>
        <p:spPr>
          <a:xfrm>
            <a:off x="610290" y="2258734"/>
            <a:ext cx="1579368" cy="639322"/>
          </a:xfrm>
          <a:prstGeom prst="roundRect">
            <a:avLst>
              <a:gd name="adj" fmla="val 16667"/>
            </a:avLst>
          </a:prstGeom>
          <a:solidFill>
            <a:srgbClr val="5664E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>
                <a:solidFill>
                  <a:schemeClr val="bg1"/>
                </a:solidFill>
              </a:rPr>
              <a:t>HMM Training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5" name="Google Shape;4656;p83">
            <a:extLst>
              <a:ext uri="{FF2B5EF4-FFF2-40B4-BE49-F238E27FC236}">
                <a16:creationId xmlns:a16="http://schemas.microsoft.com/office/drawing/2014/main" id="{5A1C0354-3F0A-9444-A50D-931810CBC1A9}"/>
              </a:ext>
            </a:extLst>
          </p:cNvPr>
          <p:cNvSpPr/>
          <p:nvPr/>
        </p:nvSpPr>
        <p:spPr>
          <a:xfrm>
            <a:off x="2985987" y="2258734"/>
            <a:ext cx="1586013" cy="639322"/>
          </a:xfrm>
          <a:prstGeom prst="roundRect">
            <a:avLst>
              <a:gd name="adj" fmla="val 16667"/>
            </a:avLst>
          </a:prstGeom>
          <a:solidFill>
            <a:srgbClr val="5664E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1"/>
                </a:solidFill>
              </a:rPr>
              <a:t>K-S Test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6" name="Google Shape;4656;p83">
            <a:extLst>
              <a:ext uri="{FF2B5EF4-FFF2-40B4-BE49-F238E27FC236}">
                <a16:creationId xmlns:a16="http://schemas.microsoft.com/office/drawing/2014/main" id="{9DA013AD-AA9E-764A-A81D-E7C7960F1B97}"/>
              </a:ext>
            </a:extLst>
          </p:cNvPr>
          <p:cNvSpPr/>
          <p:nvPr/>
        </p:nvSpPr>
        <p:spPr>
          <a:xfrm>
            <a:off x="5488818" y="2207325"/>
            <a:ext cx="2131693" cy="96603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</a:rPr>
              <a:t>Volatility PDF &gt; 0.3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</a:rPr>
              <a:t>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</a:rPr>
              <a:t>Return PDF &gt; 0.5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7" name="Google Shape;4656;p83">
            <a:extLst>
              <a:ext uri="{FF2B5EF4-FFF2-40B4-BE49-F238E27FC236}">
                <a16:creationId xmlns:a16="http://schemas.microsoft.com/office/drawing/2014/main" id="{1C4B9768-E647-D144-85A1-11BFE335C1AA}"/>
              </a:ext>
            </a:extLst>
          </p:cNvPr>
          <p:cNvSpPr/>
          <p:nvPr/>
        </p:nvSpPr>
        <p:spPr>
          <a:xfrm>
            <a:off x="4386803" y="3794577"/>
            <a:ext cx="1579368" cy="466543"/>
          </a:xfrm>
          <a:prstGeom prst="roundRect">
            <a:avLst>
              <a:gd name="adj" fmla="val 16667"/>
            </a:avLst>
          </a:prstGeom>
          <a:solidFill>
            <a:srgbClr val="5664E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1"/>
                </a:solidFill>
              </a:rPr>
              <a:t>No Action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8" name="Google Shape;4656;p83">
            <a:extLst>
              <a:ext uri="{FF2B5EF4-FFF2-40B4-BE49-F238E27FC236}">
                <a16:creationId xmlns:a16="http://schemas.microsoft.com/office/drawing/2014/main" id="{22BF739A-6C41-0448-AF45-62CFA9860F8E}"/>
              </a:ext>
            </a:extLst>
          </p:cNvPr>
          <p:cNvSpPr/>
          <p:nvPr/>
        </p:nvSpPr>
        <p:spPr>
          <a:xfrm>
            <a:off x="7009247" y="3794577"/>
            <a:ext cx="1579368" cy="466543"/>
          </a:xfrm>
          <a:prstGeom prst="roundRect">
            <a:avLst>
              <a:gd name="adj" fmla="val 16667"/>
            </a:avLst>
          </a:prstGeom>
          <a:solidFill>
            <a:srgbClr val="5664E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1"/>
                </a:solidFill>
              </a:rPr>
              <a:t>Model Switch</a:t>
            </a:r>
            <a:endParaRPr b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7531EE-939E-EA4A-BE7F-3BC3746F215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189658" y="2578395"/>
            <a:ext cx="796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538A54-5E6E-354D-928A-F95FA0D93818}"/>
              </a:ext>
            </a:extLst>
          </p:cNvPr>
          <p:cNvCxnSpPr>
            <a:stCxn id="5" idx="3"/>
          </p:cNvCxnSpPr>
          <p:nvPr/>
        </p:nvCxnSpPr>
        <p:spPr>
          <a:xfrm flipV="1">
            <a:off x="4572000" y="2578395"/>
            <a:ext cx="963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wn Arrow 12">
            <a:extLst>
              <a:ext uri="{FF2B5EF4-FFF2-40B4-BE49-F238E27FC236}">
                <a16:creationId xmlns:a16="http://schemas.microsoft.com/office/drawing/2014/main" id="{89973834-DB18-7F4A-B120-2E4EA6F86957}"/>
              </a:ext>
            </a:extLst>
          </p:cNvPr>
          <p:cNvSpPr/>
          <p:nvPr/>
        </p:nvSpPr>
        <p:spPr>
          <a:xfrm flipH="1">
            <a:off x="6378347" y="1634625"/>
            <a:ext cx="352633" cy="5727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AC11AC-50CA-6644-9C45-390B8262053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5176487" y="3173362"/>
            <a:ext cx="1378178" cy="62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A212F8-678C-1B4E-B7CB-80D7E3FA39FA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6554665" y="3173362"/>
            <a:ext cx="1244266" cy="62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4A1B6E-6832-0C4D-8154-C6B7FE930AFE}"/>
              </a:ext>
            </a:extLst>
          </p:cNvPr>
          <p:cNvSpPr txBox="1"/>
          <p:nvPr/>
        </p:nvSpPr>
        <p:spPr>
          <a:xfrm>
            <a:off x="1987361" y="1955172"/>
            <a:ext cx="114807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200"/>
              <a:t>Daily Returns </a:t>
            </a:r>
            <a:endParaRPr lang="en-US"/>
          </a:p>
          <a:p>
            <a:pPr algn="ctr"/>
            <a:r>
              <a:rPr lang="en-US" sz="1200"/>
              <a:t>Volatility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C0D15D-8260-1147-824A-6AF9464ADA37}"/>
              </a:ext>
            </a:extLst>
          </p:cNvPr>
          <p:cNvSpPr txBox="1"/>
          <p:nvPr/>
        </p:nvSpPr>
        <p:spPr>
          <a:xfrm>
            <a:off x="5533136" y="1083288"/>
            <a:ext cx="204414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/>
              <a:t>Most Recent Data</a:t>
            </a:r>
          </a:p>
          <a:p>
            <a:pPr algn="ctr"/>
            <a:r>
              <a:rPr lang="en-US"/>
              <a:t>10 day moving average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FBE393-3332-1843-942F-291CEFD7D7F0}"/>
              </a:ext>
            </a:extLst>
          </p:cNvPr>
          <p:cNvSpPr txBox="1"/>
          <p:nvPr/>
        </p:nvSpPr>
        <p:spPr>
          <a:xfrm>
            <a:off x="4589913" y="3314368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Pass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521EC8-CA09-904A-A307-091A467A3C4C}"/>
              </a:ext>
            </a:extLst>
          </p:cNvPr>
          <p:cNvSpPr txBox="1"/>
          <p:nvPr/>
        </p:nvSpPr>
        <p:spPr>
          <a:xfrm>
            <a:off x="7248004" y="3285972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F4274-D249-1444-979C-DECA7CFC3B7D}"/>
              </a:ext>
            </a:extLst>
          </p:cNvPr>
          <p:cNvSpPr txBox="1"/>
          <p:nvPr/>
        </p:nvSpPr>
        <p:spPr>
          <a:xfrm>
            <a:off x="4317129" y="1955172"/>
            <a:ext cx="147919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/>
              <a:t>Best-fit</a:t>
            </a:r>
          </a:p>
          <a:p>
            <a:pPr algn="ctr"/>
            <a:r>
              <a:rPr lang="en-US" sz="120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44472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375-D3B8-D1CD-203A-D4732A9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86" y="286720"/>
            <a:ext cx="3871500" cy="572700"/>
          </a:xfrm>
        </p:spPr>
        <p:txBody>
          <a:bodyPr/>
          <a:lstStyle/>
          <a:p>
            <a:pPr algn="l"/>
            <a:r>
              <a:rPr lang="en-US" sz="3600"/>
              <a:t>Bear </a:t>
            </a:r>
            <a:r>
              <a:rPr lang="en-US" altLang="zh-TW" sz="3600"/>
              <a:t>M</a:t>
            </a:r>
            <a:r>
              <a:rPr lang="en-US" sz="3600"/>
              <a:t>arket</a:t>
            </a:r>
            <a:br>
              <a:rPr lang="en-US" sz="3600"/>
            </a:br>
            <a:r>
              <a:rPr lang="en-US" altLang="zh-TW" sz="3600" err="1"/>
              <a:t>Fama</a:t>
            </a:r>
            <a:r>
              <a:rPr lang="zh-TW" altLang="en-US" sz="3600"/>
              <a:t> </a:t>
            </a:r>
            <a:r>
              <a:rPr lang="en-US" altLang="zh-TW" sz="3600"/>
              <a:t>French</a:t>
            </a:r>
            <a:endParaRPr lang="en-US" sz="3600"/>
          </a:p>
        </p:txBody>
      </p:sp>
      <p:grpSp>
        <p:nvGrpSpPr>
          <p:cNvPr id="4" name="Google Shape;7914;p87">
            <a:extLst>
              <a:ext uri="{FF2B5EF4-FFF2-40B4-BE49-F238E27FC236}">
                <a16:creationId xmlns:a16="http://schemas.microsoft.com/office/drawing/2014/main" id="{D69ABE1D-7173-5B4E-A750-B31C16963851}"/>
              </a:ext>
            </a:extLst>
          </p:cNvPr>
          <p:cNvGrpSpPr/>
          <p:nvPr/>
        </p:nvGrpSpPr>
        <p:grpSpPr>
          <a:xfrm>
            <a:off x="784681" y="1868836"/>
            <a:ext cx="3656173" cy="1555521"/>
            <a:chOff x="5194708" y="3484366"/>
            <a:chExt cx="2369266" cy="987304"/>
          </a:xfrm>
        </p:grpSpPr>
        <p:grpSp>
          <p:nvGrpSpPr>
            <p:cNvPr id="6" name="Google Shape;7919;p87">
              <a:extLst>
                <a:ext uri="{FF2B5EF4-FFF2-40B4-BE49-F238E27FC236}">
                  <a16:creationId xmlns:a16="http://schemas.microsoft.com/office/drawing/2014/main" id="{42A31B56-7ED0-3D44-A7B0-2F7F45186CBF}"/>
                </a:ext>
              </a:extLst>
            </p:cNvPr>
            <p:cNvGrpSpPr/>
            <p:nvPr/>
          </p:nvGrpSpPr>
          <p:grpSpPr>
            <a:xfrm>
              <a:off x="6752546" y="3487465"/>
              <a:ext cx="811428" cy="984204"/>
              <a:chOff x="2332275" y="1621442"/>
              <a:chExt cx="1090775" cy="1323033"/>
            </a:xfrm>
          </p:grpSpPr>
          <p:sp>
            <p:nvSpPr>
              <p:cNvPr id="15" name="Google Shape;7920;p87">
                <a:extLst>
                  <a:ext uri="{FF2B5EF4-FFF2-40B4-BE49-F238E27FC236}">
                    <a16:creationId xmlns:a16="http://schemas.microsoft.com/office/drawing/2014/main" id="{1BF44152-C66E-0A4C-B07D-48842303E92D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0D1D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>
                    <a:solidFill>
                      <a:schemeClr val="bg1"/>
                    </a:solidFill>
                  </a:rPr>
                  <a:t>Factor</a:t>
                </a:r>
                <a:r>
                  <a:rPr lang="zh-TW" altLang="en-US">
                    <a:solidFill>
                      <a:schemeClr val="bg1"/>
                    </a:solidFill>
                  </a:rPr>
                  <a:t> 3</a:t>
                </a:r>
                <a:endParaRPr lang="en-US" altLang="zh-TW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Google Shape;7921;p87">
                <a:extLst>
                  <a:ext uri="{FF2B5EF4-FFF2-40B4-BE49-F238E27FC236}">
                    <a16:creationId xmlns:a16="http://schemas.microsoft.com/office/drawing/2014/main" id="{3CE8C9F8-432C-D843-AA57-E9CF7CA60729}"/>
                  </a:ext>
                </a:extLst>
              </p:cNvPr>
              <p:cNvSpPr/>
              <p:nvPr/>
            </p:nvSpPr>
            <p:spPr>
              <a:xfrm>
                <a:off x="2332275" y="1621442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0D1D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922;p87">
                <a:extLst>
                  <a:ext uri="{FF2B5EF4-FFF2-40B4-BE49-F238E27FC236}">
                    <a16:creationId xmlns:a16="http://schemas.microsoft.com/office/drawing/2014/main" id="{A879CFD3-2F23-FE4B-8A2F-AA9AC8B3D69E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0D1D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7923;p87">
              <a:extLst>
                <a:ext uri="{FF2B5EF4-FFF2-40B4-BE49-F238E27FC236}">
                  <a16:creationId xmlns:a16="http://schemas.microsoft.com/office/drawing/2014/main" id="{B4B0154E-0815-BC48-9CB9-0DF4E39CC331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2" name="Google Shape;7924;p87">
                <a:extLst>
                  <a:ext uri="{FF2B5EF4-FFF2-40B4-BE49-F238E27FC236}">
                    <a16:creationId xmlns:a16="http://schemas.microsoft.com/office/drawing/2014/main" id="{771E7DEA-03F2-B447-A463-169C2A4E944C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5563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>
                    <a:solidFill>
                      <a:schemeClr val="bg1"/>
                    </a:solidFill>
                  </a:rPr>
                  <a:t>Factor</a:t>
                </a:r>
                <a:r>
                  <a:rPr lang="zh-TW" altLang="en-US">
                    <a:solidFill>
                      <a:schemeClr val="bg1"/>
                    </a:solidFill>
                  </a:rPr>
                  <a:t> </a:t>
                </a:r>
                <a:r>
                  <a:rPr lang="en-US" altLang="zh-TW">
                    <a:solidFill>
                      <a:schemeClr val="bg1"/>
                    </a:solidFill>
                  </a:rPr>
                  <a:t>2</a:t>
                </a: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Google Shape;7925;p87">
                <a:extLst>
                  <a:ext uri="{FF2B5EF4-FFF2-40B4-BE49-F238E27FC236}">
                    <a16:creationId xmlns:a16="http://schemas.microsoft.com/office/drawing/2014/main" id="{B2C81D41-9F3D-2247-B45E-32F5D98D6799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5563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926;p87">
                <a:extLst>
                  <a:ext uri="{FF2B5EF4-FFF2-40B4-BE49-F238E27FC236}">
                    <a16:creationId xmlns:a16="http://schemas.microsoft.com/office/drawing/2014/main" id="{33C84BC3-7B64-BD4E-B40C-958FAA70E043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5563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7927;p87">
              <a:extLst>
                <a:ext uri="{FF2B5EF4-FFF2-40B4-BE49-F238E27FC236}">
                  <a16:creationId xmlns:a16="http://schemas.microsoft.com/office/drawing/2014/main" id="{95B1ADE5-514A-F246-98FF-0503D4D65B65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9" name="Google Shape;7928;p87">
                <a:extLst>
                  <a:ext uri="{FF2B5EF4-FFF2-40B4-BE49-F238E27FC236}">
                    <a16:creationId xmlns:a16="http://schemas.microsoft.com/office/drawing/2014/main" id="{89CC16FE-C63B-674F-8BEA-C8A15EA7356B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>
                    <a:solidFill>
                      <a:schemeClr val="bg1"/>
                    </a:solidFill>
                  </a:rPr>
                  <a:t>Factor 1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Google Shape;7929;p87">
                <a:extLst>
                  <a:ext uri="{FF2B5EF4-FFF2-40B4-BE49-F238E27FC236}">
                    <a16:creationId xmlns:a16="http://schemas.microsoft.com/office/drawing/2014/main" id="{0B58B12D-3788-F44E-A0A3-23D76FC80712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930;p87">
                <a:extLst>
                  <a:ext uri="{FF2B5EF4-FFF2-40B4-BE49-F238E27FC236}">
                    <a16:creationId xmlns:a16="http://schemas.microsoft.com/office/drawing/2014/main" id="{2D4164CF-3114-F94A-921B-3D243D0C0260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98B2DD7-09C9-D645-82A7-FB8BE8845F43}"/>
              </a:ext>
            </a:extLst>
          </p:cNvPr>
          <p:cNvSpPr txBox="1"/>
          <p:nvPr/>
        </p:nvSpPr>
        <p:spPr>
          <a:xfrm>
            <a:off x="5461763" y="1339032"/>
            <a:ext cx="3682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pricing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fundamentals</a:t>
            </a:r>
          </a:p>
          <a:p>
            <a:endParaRPr lang="en-US" altLang="zh-TW" sz="1800" b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Long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short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portfolio</a:t>
            </a:r>
          </a:p>
          <a:p>
            <a:endParaRPr lang="en-US" sz="1800" b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Favored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value-oriented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stocks</a:t>
            </a:r>
          </a:p>
          <a:p>
            <a:endParaRPr lang="en-US" altLang="zh-TW" sz="1800" b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Factor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macroeconomic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style</a:t>
            </a:r>
            <a:r>
              <a:rPr lang="zh-TW" altLang="en-US" sz="1800" b="1">
                <a:solidFill>
                  <a:schemeClr val="tx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b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5965B1-68B3-4444-AA8A-2EFC56177ECD}"/>
              </a:ext>
            </a:extLst>
          </p:cNvPr>
          <p:cNvSpPr txBox="1"/>
          <p:nvPr/>
        </p:nvSpPr>
        <p:spPr>
          <a:xfrm>
            <a:off x="656951" y="3519501"/>
            <a:ext cx="126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</a:t>
            </a:r>
            <a:r>
              <a:rPr lang="zh-TW" alt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zh-TW" alt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b="0">
              <a:solidFill>
                <a:schemeClr val="accent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7FA71A-0A5D-8246-A087-577D2A83D20F}"/>
              </a:ext>
            </a:extLst>
          </p:cNvPr>
          <p:cNvSpPr txBox="1"/>
          <p:nvPr/>
        </p:nvSpPr>
        <p:spPr>
          <a:xfrm>
            <a:off x="1916063" y="3545416"/>
            <a:ext cx="1266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Book</a:t>
            </a:r>
            <a:r>
              <a:rPr lang="zh-TW" alt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</a:t>
            </a:r>
            <a:r>
              <a:rPr lang="zh-TW" alt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</a:t>
            </a:r>
            <a:endParaRPr lang="en-US" b="0">
              <a:solidFill>
                <a:schemeClr val="accent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01C11A-5562-D544-9DE3-4132E4046C8B}"/>
              </a:ext>
            </a:extLst>
          </p:cNvPr>
          <p:cNvSpPr txBox="1"/>
          <p:nvPr/>
        </p:nvSpPr>
        <p:spPr>
          <a:xfrm>
            <a:off x="3197809" y="3571331"/>
            <a:ext cx="1266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Book</a:t>
            </a:r>
            <a:r>
              <a:rPr lang="zh-TW" alt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</a:t>
            </a:r>
          </a:p>
          <a:p>
            <a:pPr algn="ctr"/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Yield</a:t>
            </a:r>
            <a:endParaRPr lang="en-US" b="0">
              <a:solidFill>
                <a:schemeClr val="accent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E697-A712-7026-F35C-E41D29C2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79" y="337808"/>
            <a:ext cx="6080546" cy="572700"/>
          </a:xfrm>
        </p:spPr>
        <p:txBody>
          <a:bodyPr/>
          <a:lstStyle/>
          <a:p>
            <a:pPr algn="l"/>
            <a:r>
              <a:rPr lang="en-US" sz="3600"/>
              <a:t>Bull </a:t>
            </a:r>
            <a:r>
              <a:rPr lang="en-US" altLang="zh-TW" sz="3600"/>
              <a:t>M</a:t>
            </a:r>
            <a:r>
              <a:rPr lang="en-US" sz="3600"/>
              <a:t>arket</a:t>
            </a:r>
            <a:br>
              <a:rPr lang="en-US" sz="3600"/>
            </a:br>
            <a:r>
              <a:rPr lang="en-US" altLang="zh-TW" sz="3600"/>
              <a:t>Value</a:t>
            </a:r>
            <a:r>
              <a:rPr lang="zh-TW" altLang="en-US" sz="3600"/>
              <a:t> </a:t>
            </a:r>
            <a:r>
              <a:rPr lang="en-US" altLang="zh-TW" sz="3600"/>
              <a:t>Model</a:t>
            </a:r>
            <a:endParaRPr lang="en-US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0738D-5D7E-E401-1C0E-99C76F815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1677" y="1162244"/>
            <a:ext cx="3871500" cy="904500"/>
          </a:xfrm>
        </p:spPr>
        <p:txBody>
          <a:bodyPr/>
          <a:lstStyle/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altLang="zh-TW" sz="1800" b="1">
                <a:solidFill>
                  <a:schemeClr val="tx1"/>
                </a:solidFill>
              </a:rPr>
              <a:t>Long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only</a:t>
            </a:r>
          </a:p>
          <a:p>
            <a:pPr marL="114300" indent="0" algn="l"/>
            <a:endParaRPr lang="en-US" altLang="zh-TW" sz="1800" b="1">
              <a:solidFill>
                <a:schemeClr val="tx1"/>
              </a:solidFill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altLang="zh-TW" sz="1800" b="1">
                <a:solidFill>
                  <a:schemeClr val="tx1"/>
                </a:solidFill>
              </a:rPr>
              <a:t>High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investor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optimism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–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risk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on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endParaRPr lang="en-US" altLang="zh-TW" sz="1800" b="1">
              <a:solidFill>
                <a:schemeClr val="tx1"/>
              </a:solidFill>
            </a:endParaRPr>
          </a:p>
          <a:p>
            <a:pPr marL="114300" indent="0" algn="l"/>
            <a:endParaRPr lang="en-US" altLang="zh-TW" sz="1800" b="1">
              <a:solidFill>
                <a:schemeClr val="tx1"/>
              </a:solidFill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altLang="zh-TW" sz="1800" b="1">
                <a:solidFill>
                  <a:schemeClr val="tx1"/>
                </a:solidFill>
              </a:rPr>
              <a:t>Least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stock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return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over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the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past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month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endParaRPr lang="en-US" altLang="zh-TW" sz="1800" b="1">
              <a:solidFill>
                <a:schemeClr val="tx1"/>
              </a:solidFill>
            </a:endParaRPr>
          </a:p>
          <a:p>
            <a:pPr marL="114300" indent="0" algn="l"/>
            <a:endParaRPr lang="en-US" altLang="zh-TW" sz="1800" b="1">
              <a:solidFill>
                <a:schemeClr val="tx1"/>
              </a:solidFill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altLang="zh-TW" sz="1800" b="1">
                <a:solidFill>
                  <a:schemeClr val="tx1"/>
                </a:solidFill>
              </a:rPr>
              <a:t>Market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will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eventually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recognize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r>
              <a:rPr lang="en-US" altLang="zh-TW" sz="1800" b="1">
                <a:solidFill>
                  <a:schemeClr val="tx1"/>
                </a:solidFill>
              </a:rPr>
              <a:t>value</a:t>
            </a:r>
            <a:r>
              <a:rPr lang="zh-TW" altLang="en-US" sz="1800" b="1">
                <a:solidFill>
                  <a:schemeClr val="tx1"/>
                </a:solidFill>
              </a:rPr>
              <a:t> </a:t>
            </a:r>
            <a:endParaRPr lang="en-US" altLang="zh-TW" sz="1800" b="1">
              <a:solidFill>
                <a:schemeClr val="tx1"/>
              </a:solidFill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altLang="zh-TW" sz="1800"/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D7CD6-E5EC-D44A-933B-635B4D91CC56}"/>
              </a:ext>
            </a:extLst>
          </p:cNvPr>
          <p:cNvSpPr txBox="1"/>
          <p:nvPr/>
        </p:nvSpPr>
        <p:spPr>
          <a:xfrm>
            <a:off x="93201" y="3350144"/>
            <a:ext cx="1344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zh-TW" alt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</a:t>
            </a:r>
          </a:p>
          <a:p>
            <a:pPr algn="ctr"/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dividend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</a:t>
            </a:r>
            <a:endParaRPr lang="en-US" b="0">
              <a:solidFill>
                <a:schemeClr val="accent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D3D54-890B-9448-9414-EB2AB7A01F47}"/>
              </a:ext>
            </a:extLst>
          </p:cNvPr>
          <p:cNvSpPr txBox="1"/>
          <p:nvPr/>
        </p:nvSpPr>
        <p:spPr>
          <a:xfrm>
            <a:off x="1326374" y="3351960"/>
            <a:ext cx="1085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zh-TW" alt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</a:t>
            </a:r>
            <a:r>
              <a:rPr lang="zh-TW" alt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</a:t>
            </a:r>
            <a:r>
              <a:rPr lang="zh-TW" altLang="en-US" b="0"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b="0">
              <a:solidFill>
                <a:schemeClr val="accent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8C6031-C51B-864F-B799-AD089ACD5CFE}"/>
              </a:ext>
            </a:extLst>
          </p:cNvPr>
          <p:cNvSpPr txBox="1"/>
          <p:nvPr/>
        </p:nvSpPr>
        <p:spPr>
          <a:xfrm>
            <a:off x="2353688" y="3352182"/>
            <a:ext cx="1266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Book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</a:t>
            </a:r>
            <a:endParaRPr lang="en-US" b="0">
              <a:solidFill>
                <a:schemeClr val="accent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/>
          </a:p>
        </p:txBody>
      </p:sp>
      <p:grpSp>
        <p:nvGrpSpPr>
          <p:cNvPr id="21" name="Google Shape;7914;p87">
            <a:extLst>
              <a:ext uri="{FF2B5EF4-FFF2-40B4-BE49-F238E27FC236}">
                <a16:creationId xmlns:a16="http://schemas.microsoft.com/office/drawing/2014/main" id="{4E8D1EB7-2F7C-0740-BB41-CBD3C0305DB2}"/>
              </a:ext>
            </a:extLst>
          </p:cNvPr>
          <p:cNvGrpSpPr/>
          <p:nvPr/>
        </p:nvGrpSpPr>
        <p:grpSpPr>
          <a:xfrm>
            <a:off x="187406" y="1881824"/>
            <a:ext cx="4468655" cy="1401436"/>
            <a:chOff x="5194708" y="3484366"/>
            <a:chExt cx="3148148" cy="987304"/>
          </a:xfrm>
        </p:grpSpPr>
        <p:grpSp>
          <p:nvGrpSpPr>
            <p:cNvPr id="22" name="Google Shape;7915;p87">
              <a:extLst>
                <a:ext uri="{FF2B5EF4-FFF2-40B4-BE49-F238E27FC236}">
                  <a16:creationId xmlns:a16="http://schemas.microsoft.com/office/drawing/2014/main" id="{2E63D827-9061-D44B-87DA-E8467A16799B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35" name="Google Shape;7916;p87">
                <a:extLst>
                  <a:ext uri="{FF2B5EF4-FFF2-40B4-BE49-F238E27FC236}">
                    <a16:creationId xmlns:a16="http://schemas.microsoft.com/office/drawing/2014/main" id="{FB2E5C5A-DE2C-0A4C-9AEF-580713A736D6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0D1D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200">
                    <a:solidFill>
                      <a:schemeClr val="bg1"/>
                    </a:solidFill>
                  </a:rPr>
                  <a:t>Factor4</a:t>
                </a:r>
                <a:endParaRPr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Google Shape;7917;p87">
                <a:extLst>
                  <a:ext uri="{FF2B5EF4-FFF2-40B4-BE49-F238E27FC236}">
                    <a16:creationId xmlns:a16="http://schemas.microsoft.com/office/drawing/2014/main" id="{7D31B48E-5C96-D142-BD66-5A5B5DB7214F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0D1D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918;p87">
                <a:extLst>
                  <a:ext uri="{FF2B5EF4-FFF2-40B4-BE49-F238E27FC236}">
                    <a16:creationId xmlns:a16="http://schemas.microsoft.com/office/drawing/2014/main" id="{658CC10F-EA86-7343-BDAC-1A80A2B39610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0D1D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7919;p87">
              <a:extLst>
                <a:ext uri="{FF2B5EF4-FFF2-40B4-BE49-F238E27FC236}">
                  <a16:creationId xmlns:a16="http://schemas.microsoft.com/office/drawing/2014/main" id="{ECD9C554-E112-2147-85EB-BB05AA3BB064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32" name="Google Shape;7920;p87">
                <a:extLst>
                  <a:ext uri="{FF2B5EF4-FFF2-40B4-BE49-F238E27FC236}">
                    <a16:creationId xmlns:a16="http://schemas.microsoft.com/office/drawing/2014/main" id="{B449A7C3-4338-6242-8941-30B6F43B7919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5563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200">
                    <a:solidFill>
                      <a:schemeClr val="bg1"/>
                    </a:solidFill>
                  </a:rPr>
                  <a:t>Factor3</a:t>
                </a:r>
                <a:endParaRPr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Google Shape;7921;p87">
                <a:extLst>
                  <a:ext uri="{FF2B5EF4-FFF2-40B4-BE49-F238E27FC236}">
                    <a16:creationId xmlns:a16="http://schemas.microsoft.com/office/drawing/2014/main" id="{D0C4534D-0CDC-A24E-A63B-300AAD18224E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5563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922;p87">
                <a:extLst>
                  <a:ext uri="{FF2B5EF4-FFF2-40B4-BE49-F238E27FC236}">
                    <a16:creationId xmlns:a16="http://schemas.microsoft.com/office/drawing/2014/main" id="{58B5BCAC-4199-2749-A26D-2AB20948E712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5563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7923;p87">
              <a:extLst>
                <a:ext uri="{FF2B5EF4-FFF2-40B4-BE49-F238E27FC236}">
                  <a16:creationId xmlns:a16="http://schemas.microsoft.com/office/drawing/2014/main" id="{71DE3230-3847-C74C-A5BF-50F0DE74FB0A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29" name="Google Shape;7924;p87">
                <a:extLst>
                  <a:ext uri="{FF2B5EF4-FFF2-40B4-BE49-F238E27FC236}">
                    <a16:creationId xmlns:a16="http://schemas.microsoft.com/office/drawing/2014/main" id="{B996E6DE-DDA7-5C46-A192-3A6051A909D7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200">
                    <a:solidFill>
                      <a:schemeClr val="bg1"/>
                    </a:solidFill>
                  </a:rPr>
                  <a:t>Factor2</a:t>
                </a:r>
                <a:endParaRPr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Google Shape;7925;p87">
                <a:extLst>
                  <a:ext uri="{FF2B5EF4-FFF2-40B4-BE49-F238E27FC236}">
                    <a16:creationId xmlns:a16="http://schemas.microsoft.com/office/drawing/2014/main" id="{F15C1A0F-E319-A34F-934D-057A13835172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926;p87">
                <a:extLst>
                  <a:ext uri="{FF2B5EF4-FFF2-40B4-BE49-F238E27FC236}">
                    <a16:creationId xmlns:a16="http://schemas.microsoft.com/office/drawing/2014/main" id="{32A2FF76-8868-AA4D-8FE8-AAFF33EF59CE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7927;p87">
              <a:extLst>
                <a:ext uri="{FF2B5EF4-FFF2-40B4-BE49-F238E27FC236}">
                  <a16:creationId xmlns:a16="http://schemas.microsoft.com/office/drawing/2014/main" id="{BF9EA6DE-A5A5-4A40-980D-6DCE2FE59956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26" name="Google Shape;7928;p87">
                <a:extLst>
                  <a:ext uri="{FF2B5EF4-FFF2-40B4-BE49-F238E27FC236}">
                    <a16:creationId xmlns:a16="http://schemas.microsoft.com/office/drawing/2014/main" id="{DDB31F4E-22CF-EB4B-AEF5-E398FD84DD63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A5B8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1200">
                    <a:solidFill>
                      <a:schemeClr val="bg1"/>
                    </a:solidFill>
                  </a:rPr>
                  <a:t>Factor1</a:t>
                </a:r>
                <a:endParaRPr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Google Shape;7929;p87">
                <a:extLst>
                  <a:ext uri="{FF2B5EF4-FFF2-40B4-BE49-F238E27FC236}">
                    <a16:creationId xmlns:a16="http://schemas.microsoft.com/office/drawing/2014/main" id="{4A401EC1-C5D6-3748-8F4E-BFE6815B63E8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A5B8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930;p87">
                <a:extLst>
                  <a:ext uri="{FF2B5EF4-FFF2-40B4-BE49-F238E27FC236}">
                    <a16:creationId xmlns:a16="http://schemas.microsoft.com/office/drawing/2014/main" id="{39BF6448-7D35-0146-BC32-2854E304DFFD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A5B8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EBF4FFC-211C-B244-ACEE-9BDD74D69366}"/>
              </a:ext>
            </a:extLst>
          </p:cNvPr>
          <p:cNvSpPr txBox="1"/>
          <p:nvPr/>
        </p:nvSpPr>
        <p:spPr>
          <a:xfrm>
            <a:off x="3479366" y="3352182"/>
            <a:ext cx="1266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cash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</a:t>
            </a:r>
            <a:r>
              <a:rPr lang="zh-TW" alt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TW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yield</a:t>
            </a:r>
            <a:endParaRPr lang="en-US" b="0">
              <a:solidFill>
                <a:schemeClr val="accent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5208"/>
      </p:ext>
    </p:extLst>
  </p:cSld>
  <p:clrMapOvr>
    <a:masterClrMapping/>
  </p:clrMapOvr>
</p:sld>
</file>

<file path=ppt/theme/theme1.xml><?xml version="1.0" encoding="utf-8"?>
<a:theme xmlns:a="http://schemas.openxmlformats.org/drawingml/2006/main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Investor Social Media by Slidesgo</vt:lpstr>
      <vt:lpstr>One size does not fit all -A market regime and sentiment-mitigated  approach to algorithmic trading</vt:lpstr>
      <vt:lpstr>Foundation </vt:lpstr>
      <vt:lpstr>Our Strategy</vt:lpstr>
      <vt:lpstr>Pairs Trading</vt:lpstr>
      <vt:lpstr>Implementation</vt:lpstr>
      <vt:lpstr>HMM for Regime Switching</vt:lpstr>
      <vt:lpstr>HMM Model Switch</vt:lpstr>
      <vt:lpstr>Bear Market Fama French</vt:lpstr>
      <vt:lpstr>Bull Market Value Model</vt:lpstr>
      <vt:lpstr>Risk Management</vt:lpstr>
      <vt:lpstr>Incorporating Sentiment</vt:lpstr>
      <vt:lpstr>Backtesting Results</vt:lpstr>
      <vt:lpstr>Live trading</vt:lpstr>
      <vt:lpstr>Limitations</vt:lpstr>
      <vt:lpstr>Future Work </vt:lpstr>
      <vt:lpstr>Thank you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size does not fit all -A market regime and sentiment-mitigated  approach to algorithmic trading.</dc:title>
  <cp:revision>1</cp:revision>
  <dcterms:modified xsi:type="dcterms:W3CDTF">2023-04-25T21:22:44Z</dcterms:modified>
</cp:coreProperties>
</file>